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4"/>
  </p:notesMasterIdLst>
  <p:sldIdLst>
    <p:sldId id="256" r:id="rId2"/>
    <p:sldId id="267" r:id="rId3"/>
    <p:sldId id="317" r:id="rId4"/>
    <p:sldId id="318" r:id="rId5"/>
    <p:sldId id="319" r:id="rId6"/>
    <p:sldId id="320" r:id="rId7"/>
    <p:sldId id="322" r:id="rId8"/>
    <p:sldId id="323" r:id="rId9"/>
    <p:sldId id="324" r:id="rId10"/>
    <p:sldId id="325" r:id="rId11"/>
    <p:sldId id="326" r:id="rId12"/>
    <p:sldId id="327" r:id="rId13"/>
    <p:sldId id="328" r:id="rId14"/>
    <p:sldId id="329" r:id="rId15"/>
    <p:sldId id="330" r:id="rId16"/>
    <p:sldId id="331" r:id="rId17"/>
    <p:sldId id="332" r:id="rId18"/>
    <p:sldId id="333" r:id="rId19"/>
    <p:sldId id="334" r:id="rId20"/>
    <p:sldId id="335" r:id="rId21"/>
    <p:sldId id="336" r:id="rId22"/>
    <p:sldId id="337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Jost" panose="020B0604020202020204" charset="0"/>
      <p:regular r:id="rId29"/>
      <p:bold r:id="rId30"/>
      <p:italic r:id="rId31"/>
      <p:boldItalic r:id="rId32"/>
    </p:embeddedFont>
    <p:embeddedFont>
      <p:font typeface="PT Serif" panose="020A0603040505020204" pitchFamily="18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uel Vicentini" initials="SV" lastIdx="1" clrIdx="0">
    <p:extLst>
      <p:ext uri="{19B8F6BF-5375-455C-9EA6-DF929625EA0E}">
        <p15:presenceInfo xmlns:p15="http://schemas.microsoft.com/office/powerpoint/2012/main" userId="a6da84dbef78ddf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0EFC1F-4E61-4990-BE57-319763A64839}">
  <a:tblStyle styleId="{070EFC1F-4E61-4990-BE57-319763A6483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374" autoAdjust="0"/>
  </p:normalViewPr>
  <p:slideViewPr>
    <p:cSldViewPr snapToGrid="0">
      <p:cViewPr varScale="1">
        <p:scale>
          <a:sx n="101" d="100"/>
          <a:sy n="101" d="100"/>
        </p:scale>
        <p:origin x="9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127af0f3dbd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127af0f3dbd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6574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127af0f3dbd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127af0f3dbd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2779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127af0f3dbd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127af0f3dbd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7521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127af0f3dbd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127af0f3dbd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7442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127af0f3dbd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127af0f3dbd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51824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127af0f3dbd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127af0f3dbd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37459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127af0f3dbd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127af0f3dbd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72507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127af0f3dbd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127af0f3dbd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0967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127af0f3dbd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127af0f3dbd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58675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127af0f3dbd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127af0f3dbd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2009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127af0f3dbd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127af0f3dbd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127af0f3dbd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127af0f3dbd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2816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127af0f3dbd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127af0f3dbd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27215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127af0f3dbd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127af0f3dbd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8443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127af0f3dbd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127af0f3dbd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4193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127af0f3dbd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127af0f3dbd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750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127af0f3dbd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127af0f3dbd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677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127af0f3dbd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127af0f3dbd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1422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127af0f3dbd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127af0f3dbd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310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127af0f3dbd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127af0f3dbd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3483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127af0f3dbd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127af0f3dbd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6401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211125"/>
            <a:ext cx="4071300" cy="21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325207"/>
            <a:ext cx="38520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805800" y="2397242"/>
            <a:ext cx="3188400" cy="3188400"/>
          </a:xfrm>
          <a:prstGeom prst="chord">
            <a:avLst>
              <a:gd name="adj1" fmla="val 7886419"/>
              <a:gd name="adj2" fmla="val 1367073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-5400000" flipH="1">
            <a:off x="4972334" y="1069512"/>
            <a:ext cx="3188400" cy="3188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-2732590" y="-273183"/>
            <a:ext cx="3188400" cy="3188400"/>
          </a:xfrm>
          <a:prstGeom prst="chord">
            <a:avLst>
              <a:gd name="adj1" fmla="val 7886419"/>
              <a:gd name="adj2" fmla="val 1367073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8"/>
          <p:cNvSpPr txBox="1">
            <a:spLocks noGrp="1"/>
          </p:cNvSpPr>
          <p:nvPr>
            <p:ph type="title"/>
          </p:nvPr>
        </p:nvSpPr>
        <p:spPr>
          <a:xfrm>
            <a:off x="3121925" y="317595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29" name="Google Shape;329;p18"/>
          <p:cNvSpPr txBox="1">
            <a:spLocks noGrp="1"/>
          </p:cNvSpPr>
          <p:nvPr>
            <p:ph type="subTitle" idx="1"/>
          </p:nvPr>
        </p:nvSpPr>
        <p:spPr>
          <a:xfrm>
            <a:off x="1458125" y="1435650"/>
            <a:ext cx="62277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0" name="Google Shape;330;p18"/>
          <p:cNvSpPr/>
          <p:nvPr/>
        </p:nvSpPr>
        <p:spPr>
          <a:xfrm rot="5400000">
            <a:off x="-2468400" y="1847704"/>
            <a:ext cx="3188400" cy="3188400"/>
          </a:xfrm>
          <a:prstGeom prst="chord">
            <a:avLst>
              <a:gd name="adj1" fmla="val 12130194"/>
              <a:gd name="adj2" fmla="val 20282133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8"/>
          <p:cNvSpPr/>
          <p:nvPr/>
        </p:nvSpPr>
        <p:spPr>
          <a:xfrm>
            <a:off x="5775975" y="-2648408"/>
            <a:ext cx="3188400" cy="3188400"/>
          </a:xfrm>
          <a:prstGeom prst="chord">
            <a:avLst>
              <a:gd name="adj1" fmla="val 1854034"/>
              <a:gd name="adj2" fmla="val 8952286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8"/>
          <p:cNvSpPr/>
          <p:nvPr/>
        </p:nvSpPr>
        <p:spPr>
          <a:xfrm>
            <a:off x="4817300" y="4603498"/>
            <a:ext cx="2474400" cy="2474400"/>
          </a:xfrm>
          <a:prstGeom prst="chord">
            <a:avLst>
              <a:gd name="adj1" fmla="val 12130194"/>
              <a:gd name="adj2" fmla="val 20282133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" name="Google Shape;333;p18"/>
          <p:cNvGrpSpPr/>
          <p:nvPr/>
        </p:nvGrpSpPr>
        <p:grpSpPr>
          <a:xfrm>
            <a:off x="7995410" y="-1094573"/>
            <a:ext cx="5508224" cy="4921317"/>
            <a:chOff x="7995410" y="-1094573"/>
            <a:chExt cx="5508224" cy="4921317"/>
          </a:xfrm>
        </p:grpSpPr>
        <p:grpSp>
          <p:nvGrpSpPr>
            <p:cNvPr id="334" name="Google Shape;334;p18"/>
            <p:cNvGrpSpPr/>
            <p:nvPr/>
          </p:nvGrpSpPr>
          <p:grpSpPr>
            <a:xfrm rot="10800000">
              <a:off x="7995410" y="-1094573"/>
              <a:ext cx="5508224" cy="4921317"/>
              <a:chOff x="-4643553" y="-317844"/>
              <a:chExt cx="5778059" cy="5162401"/>
            </a:xfrm>
          </p:grpSpPr>
          <p:sp>
            <p:nvSpPr>
              <p:cNvPr id="335" name="Google Shape;335;p18"/>
              <p:cNvSpPr/>
              <p:nvPr/>
            </p:nvSpPr>
            <p:spPr>
              <a:xfrm rot="5400000">
                <a:off x="665401" y="260930"/>
                <a:ext cx="69000" cy="45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18"/>
              <p:cNvSpPr/>
              <p:nvPr/>
            </p:nvSpPr>
            <p:spPr>
              <a:xfrm>
                <a:off x="-4643553" y="-317844"/>
                <a:ext cx="5778059" cy="5162401"/>
              </a:xfrm>
              <a:custGeom>
                <a:avLst/>
                <a:gdLst/>
                <a:ahLst/>
                <a:cxnLst/>
                <a:rect l="l" t="t" r="r" b="b"/>
                <a:pathLst>
                  <a:path w="51982" h="46437" extrusionOk="0">
                    <a:moveTo>
                      <a:pt x="1275" y="46437"/>
                    </a:moveTo>
                    <a:cubicBezTo>
                      <a:pt x="0" y="46437"/>
                      <a:pt x="0" y="46437"/>
                      <a:pt x="0" y="46437"/>
                    </a:cubicBezTo>
                    <a:cubicBezTo>
                      <a:pt x="0" y="43439"/>
                      <a:pt x="0" y="43439"/>
                      <a:pt x="0" y="43439"/>
                    </a:cubicBezTo>
                    <a:cubicBezTo>
                      <a:pt x="1275" y="43422"/>
                      <a:pt x="1275" y="43422"/>
                      <a:pt x="1275" y="43422"/>
                    </a:cubicBezTo>
                    <a:cubicBezTo>
                      <a:pt x="2011" y="43422"/>
                      <a:pt x="2610" y="42823"/>
                      <a:pt x="2610" y="42087"/>
                    </a:cubicBezTo>
                    <a:cubicBezTo>
                      <a:pt x="2610" y="26691"/>
                      <a:pt x="2610" y="26691"/>
                      <a:pt x="2610" y="26691"/>
                    </a:cubicBezTo>
                    <a:cubicBezTo>
                      <a:pt x="2610" y="23517"/>
                      <a:pt x="5192" y="20935"/>
                      <a:pt x="8366" y="20935"/>
                    </a:cubicBezTo>
                    <a:cubicBezTo>
                      <a:pt x="11540" y="20935"/>
                      <a:pt x="14122" y="23517"/>
                      <a:pt x="14122" y="26691"/>
                    </a:cubicBezTo>
                    <a:cubicBezTo>
                      <a:pt x="14122" y="31798"/>
                      <a:pt x="14122" y="31798"/>
                      <a:pt x="14122" y="31798"/>
                    </a:cubicBezTo>
                    <a:cubicBezTo>
                      <a:pt x="14122" y="33310"/>
                      <a:pt x="15352" y="34539"/>
                      <a:pt x="16863" y="34539"/>
                    </a:cubicBezTo>
                    <a:cubicBezTo>
                      <a:pt x="17089" y="34539"/>
                      <a:pt x="17089" y="34539"/>
                      <a:pt x="17089" y="34539"/>
                    </a:cubicBezTo>
                    <a:cubicBezTo>
                      <a:pt x="18600" y="34539"/>
                      <a:pt x="19830" y="33310"/>
                      <a:pt x="19830" y="31798"/>
                    </a:cubicBezTo>
                    <a:cubicBezTo>
                      <a:pt x="19830" y="16859"/>
                      <a:pt x="19830" y="16859"/>
                      <a:pt x="19830" y="16859"/>
                    </a:cubicBezTo>
                    <a:cubicBezTo>
                      <a:pt x="19830" y="13686"/>
                      <a:pt x="22412" y="11103"/>
                      <a:pt x="25586" y="11103"/>
                    </a:cubicBezTo>
                    <a:cubicBezTo>
                      <a:pt x="25698" y="11103"/>
                      <a:pt x="25698" y="11103"/>
                      <a:pt x="25698" y="11103"/>
                    </a:cubicBezTo>
                    <a:cubicBezTo>
                      <a:pt x="28872" y="11103"/>
                      <a:pt x="31454" y="13686"/>
                      <a:pt x="31454" y="16859"/>
                    </a:cubicBezTo>
                    <a:cubicBezTo>
                      <a:pt x="31454" y="27421"/>
                      <a:pt x="31454" y="27421"/>
                      <a:pt x="31454" y="27421"/>
                    </a:cubicBezTo>
                    <a:cubicBezTo>
                      <a:pt x="31454" y="28933"/>
                      <a:pt x="32684" y="30162"/>
                      <a:pt x="34195" y="30162"/>
                    </a:cubicBezTo>
                    <a:cubicBezTo>
                      <a:pt x="34308" y="30162"/>
                      <a:pt x="34308" y="30162"/>
                      <a:pt x="34308" y="30162"/>
                    </a:cubicBezTo>
                    <a:cubicBezTo>
                      <a:pt x="35819" y="30162"/>
                      <a:pt x="37049" y="28933"/>
                      <a:pt x="37049" y="27421"/>
                    </a:cubicBezTo>
                    <a:cubicBezTo>
                      <a:pt x="37049" y="5756"/>
                      <a:pt x="37049" y="5756"/>
                      <a:pt x="37049" y="5756"/>
                    </a:cubicBezTo>
                    <a:cubicBezTo>
                      <a:pt x="37049" y="2582"/>
                      <a:pt x="39631" y="0"/>
                      <a:pt x="42805" y="0"/>
                    </a:cubicBezTo>
                    <a:cubicBezTo>
                      <a:pt x="42918" y="0"/>
                      <a:pt x="42918" y="0"/>
                      <a:pt x="42918" y="0"/>
                    </a:cubicBezTo>
                    <a:cubicBezTo>
                      <a:pt x="46091" y="0"/>
                      <a:pt x="48674" y="2582"/>
                      <a:pt x="48674" y="5756"/>
                    </a:cubicBezTo>
                    <a:cubicBezTo>
                      <a:pt x="48674" y="15639"/>
                      <a:pt x="48674" y="15639"/>
                      <a:pt x="48674" y="15639"/>
                    </a:cubicBezTo>
                    <a:cubicBezTo>
                      <a:pt x="48674" y="16406"/>
                      <a:pt x="49298" y="17031"/>
                      <a:pt x="50066" y="17031"/>
                    </a:cubicBezTo>
                    <a:cubicBezTo>
                      <a:pt x="51982" y="17058"/>
                      <a:pt x="51982" y="17058"/>
                      <a:pt x="51982" y="17058"/>
                    </a:cubicBezTo>
                    <a:cubicBezTo>
                      <a:pt x="51982" y="20034"/>
                      <a:pt x="51982" y="20034"/>
                      <a:pt x="51982" y="20034"/>
                    </a:cubicBezTo>
                    <a:cubicBezTo>
                      <a:pt x="50066" y="20046"/>
                      <a:pt x="50066" y="20046"/>
                      <a:pt x="50066" y="20046"/>
                    </a:cubicBezTo>
                    <a:cubicBezTo>
                      <a:pt x="47636" y="20046"/>
                      <a:pt x="45659" y="18069"/>
                      <a:pt x="45659" y="15639"/>
                    </a:cubicBezTo>
                    <a:cubicBezTo>
                      <a:pt x="45659" y="5756"/>
                      <a:pt x="45659" y="5756"/>
                      <a:pt x="45659" y="5756"/>
                    </a:cubicBezTo>
                    <a:cubicBezTo>
                      <a:pt x="45659" y="4244"/>
                      <a:pt x="44429" y="3015"/>
                      <a:pt x="42918" y="3015"/>
                    </a:cubicBezTo>
                    <a:cubicBezTo>
                      <a:pt x="42805" y="3015"/>
                      <a:pt x="42805" y="3015"/>
                      <a:pt x="42805" y="3015"/>
                    </a:cubicBezTo>
                    <a:cubicBezTo>
                      <a:pt x="41294" y="3015"/>
                      <a:pt x="40064" y="4244"/>
                      <a:pt x="40064" y="5756"/>
                    </a:cubicBezTo>
                    <a:cubicBezTo>
                      <a:pt x="40064" y="27421"/>
                      <a:pt x="40064" y="27421"/>
                      <a:pt x="40064" y="27421"/>
                    </a:cubicBezTo>
                    <a:cubicBezTo>
                      <a:pt x="40064" y="30595"/>
                      <a:pt x="37482" y="33177"/>
                      <a:pt x="34308" y="33177"/>
                    </a:cubicBezTo>
                    <a:cubicBezTo>
                      <a:pt x="34195" y="33177"/>
                      <a:pt x="34195" y="33177"/>
                      <a:pt x="34195" y="33177"/>
                    </a:cubicBezTo>
                    <a:cubicBezTo>
                      <a:pt x="31021" y="33177"/>
                      <a:pt x="28439" y="30595"/>
                      <a:pt x="28439" y="27421"/>
                    </a:cubicBezTo>
                    <a:cubicBezTo>
                      <a:pt x="28439" y="16859"/>
                      <a:pt x="28439" y="16859"/>
                      <a:pt x="28439" y="16859"/>
                    </a:cubicBezTo>
                    <a:cubicBezTo>
                      <a:pt x="28439" y="15348"/>
                      <a:pt x="27210" y="14118"/>
                      <a:pt x="25698" y="14118"/>
                    </a:cubicBezTo>
                    <a:cubicBezTo>
                      <a:pt x="25586" y="14118"/>
                      <a:pt x="25586" y="14118"/>
                      <a:pt x="25586" y="14118"/>
                    </a:cubicBezTo>
                    <a:cubicBezTo>
                      <a:pt x="24074" y="14118"/>
                      <a:pt x="22845" y="15348"/>
                      <a:pt x="22845" y="16859"/>
                    </a:cubicBezTo>
                    <a:cubicBezTo>
                      <a:pt x="22845" y="31798"/>
                      <a:pt x="22845" y="31798"/>
                      <a:pt x="22845" y="31798"/>
                    </a:cubicBezTo>
                    <a:cubicBezTo>
                      <a:pt x="22845" y="34972"/>
                      <a:pt x="20262" y="37554"/>
                      <a:pt x="17089" y="37554"/>
                    </a:cubicBezTo>
                    <a:cubicBezTo>
                      <a:pt x="16863" y="37554"/>
                      <a:pt x="16863" y="37554"/>
                      <a:pt x="16863" y="37554"/>
                    </a:cubicBezTo>
                    <a:cubicBezTo>
                      <a:pt x="13689" y="37554"/>
                      <a:pt x="11107" y="34972"/>
                      <a:pt x="11107" y="31798"/>
                    </a:cubicBezTo>
                    <a:cubicBezTo>
                      <a:pt x="11107" y="26691"/>
                      <a:pt x="11107" y="26691"/>
                      <a:pt x="11107" y="26691"/>
                    </a:cubicBezTo>
                    <a:cubicBezTo>
                      <a:pt x="11107" y="25179"/>
                      <a:pt x="9878" y="23950"/>
                      <a:pt x="8366" y="23950"/>
                    </a:cubicBezTo>
                    <a:cubicBezTo>
                      <a:pt x="6855" y="23950"/>
                      <a:pt x="5625" y="25179"/>
                      <a:pt x="5625" y="26691"/>
                    </a:cubicBezTo>
                    <a:cubicBezTo>
                      <a:pt x="5625" y="42087"/>
                      <a:pt x="5625" y="42087"/>
                      <a:pt x="5625" y="42087"/>
                    </a:cubicBezTo>
                    <a:cubicBezTo>
                      <a:pt x="5625" y="44485"/>
                      <a:pt x="3674" y="46437"/>
                      <a:pt x="1275" y="464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8"/>
              <p:cNvSpPr/>
              <p:nvPr/>
            </p:nvSpPr>
            <p:spPr>
              <a:xfrm>
                <a:off x="-4501017" y="4666099"/>
                <a:ext cx="69472" cy="1916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70" extrusionOk="0">
                    <a:moveTo>
                      <a:pt x="0" y="170"/>
                    </a:moveTo>
                    <a:cubicBezTo>
                      <a:pt x="0" y="66"/>
                      <a:pt x="0" y="66"/>
                      <a:pt x="0" y="66"/>
                    </a:cubicBezTo>
                    <a:cubicBezTo>
                      <a:pt x="205" y="66"/>
                      <a:pt x="410" y="44"/>
                      <a:pt x="608" y="0"/>
                    </a:cubicBezTo>
                    <a:cubicBezTo>
                      <a:pt x="631" y="101"/>
                      <a:pt x="631" y="101"/>
                      <a:pt x="631" y="101"/>
                    </a:cubicBezTo>
                    <a:cubicBezTo>
                      <a:pt x="425" y="147"/>
                      <a:pt x="213" y="170"/>
                      <a:pt x="0" y="1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18"/>
              <p:cNvSpPr/>
              <p:nvPr/>
            </p:nvSpPr>
            <p:spPr>
              <a:xfrm>
                <a:off x="-4311769" y="-150155"/>
                <a:ext cx="5040210" cy="4768407"/>
              </a:xfrm>
              <a:custGeom>
                <a:avLst/>
                <a:gdLst/>
                <a:ahLst/>
                <a:cxnLst/>
                <a:rect l="l" t="t" r="r" b="b"/>
                <a:pathLst>
                  <a:path w="45345" h="42891" extrusionOk="0">
                    <a:moveTo>
                      <a:pt x="64" y="42891"/>
                    </a:moveTo>
                    <a:cubicBezTo>
                      <a:pt x="0" y="42809"/>
                      <a:pt x="0" y="42809"/>
                      <a:pt x="0" y="42809"/>
                    </a:cubicBezTo>
                    <a:cubicBezTo>
                      <a:pt x="321" y="42561"/>
                      <a:pt x="590" y="42241"/>
                      <a:pt x="776" y="41882"/>
                    </a:cubicBezTo>
                    <a:cubicBezTo>
                      <a:pt x="868" y="41930"/>
                      <a:pt x="868" y="41930"/>
                      <a:pt x="868" y="41930"/>
                    </a:cubicBezTo>
                    <a:cubicBezTo>
                      <a:pt x="675" y="42302"/>
                      <a:pt x="397" y="42634"/>
                      <a:pt x="64" y="42891"/>
                    </a:cubicBezTo>
                    <a:close/>
                    <a:moveTo>
                      <a:pt x="1190" y="40719"/>
                    </a:moveTo>
                    <a:cubicBezTo>
                      <a:pt x="1086" y="40714"/>
                      <a:pt x="1086" y="40714"/>
                      <a:pt x="1086" y="40714"/>
                    </a:cubicBezTo>
                    <a:cubicBezTo>
                      <a:pt x="1087" y="40676"/>
                      <a:pt x="1088" y="40637"/>
                      <a:pt x="1088" y="40598"/>
                    </a:cubicBezTo>
                    <a:cubicBezTo>
                      <a:pt x="1088" y="39476"/>
                      <a:pt x="1088" y="39476"/>
                      <a:pt x="1088" y="39476"/>
                    </a:cubicBezTo>
                    <a:cubicBezTo>
                      <a:pt x="1192" y="39476"/>
                      <a:pt x="1192" y="39476"/>
                      <a:pt x="1192" y="39476"/>
                    </a:cubicBezTo>
                    <a:cubicBezTo>
                      <a:pt x="1192" y="40598"/>
                      <a:pt x="1192" y="40598"/>
                      <a:pt x="1192" y="40598"/>
                    </a:cubicBezTo>
                    <a:cubicBezTo>
                      <a:pt x="1192" y="40639"/>
                      <a:pt x="1191" y="40679"/>
                      <a:pt x="1190" y="40719"/>
                    </a:cubicBezTo>
                    <a:close/>
                    <a:moveTo>
                      <a:pt x="1192" y="38235"/>
                    </a:moveTo>
                    <a:cubicBezTo>
                      <a:pt x="1088" y="38235"/>
                      <a:pt x="1088" y="38235"/>
                      <a:pt x="1088" y="38235"/>
                    </a:cubicBezTo>
                    <a:cubicBezTo>
                      <a:pt x="1088" y="36994"/>
                      <a:pt x="1088" y="36994"/>
                      <a:pt x="1088" y="36994"/>
                    </a:cubicBezTo>
                    <a:cubicBezTo>
                      <a:pt x="1192" y="36994"/>
                      <a:pt x="1192" y="36994"/>
                      <a:pt x="1192" y="36994"/>
                    </a:cubicBezTo>
                    <a:lnTo>
                      <a:pt x="1192" y="38235"/>
                    </a:lnTo>
                    <a:close/>
                    <a:moveTo>
                      <a:pt x="1192" y="35754"/>
                    </a:moveTo>
                    <a:cubicBezTo>
                      <a:pt x="1088" y="35754"/>
                      <a:pt x="1088" y="35754"/>
                      <a:pt x="1088" y="35754"/>
                    </a:cubicBezTo>
                    <a:cubicBezTo>
                      <a:pt x="1088" y="34513"/>
                      <a:pt x="1088" y="34513"/>
                      <a:pt x="1088" y="34513"/>
                    </a:cubicBezTo>
                    <a:cubicBezTo>
                      <a:pt x="1192" y="34513"/>
                      <a:pt x="1192" y="34513"/>
                      <a:pt x="1192" y="34513"/>
                    </a:cubicBezTo>
                    <a:lnTo>
                      <a:pt x="1192" y="35754"/>
                    </a:lnTo>
                    <a:close/>
                    <a:moveTo>
                      <a:pt x="14111" y="34610"/>
                    </a:moveTo>
                    <a:cubicBezTo>
                      <a:pt x="13886" y="34610"/>
                      <a:pt x="13886" y="34610"/>
                      <a:pt x="13886" y="34610"/>
                    </a:cubicBezTo>
                    <a:cubicBezTo>
                      <a:pt x="13564" y="34610"/>
                      <a:pt x="13244" y="34574"/>
                      <a:pt x="12934" y="34504"/>
                    </a:cubicBezTo>
                    <a:cubicBezTo>
                      <a:pt x="12957" y="34403"/>
                      <a:pt x="12957" y="34403"/>
                      <a:pt x="12957" y="34403"/>
                    </a:cubicBezTo>
                    <a:cubicBezTo>
                      <a:pt x="13259" y="34471"/>
                      <a:pt x="13572" y="34506"/>
                      <a:pt x="13886" y="34506"/>
                    </a:cubicBezTo>
                    <a:cubicBezTo>
                      <a:pt x="14177" y="34505"/>
                      <a:pt x="14177" y="34505"/>
                      <a:pt x="14177" y="34505"/>
                    </a:cubicBezTo>
                    <a:cubicBezTo>
                      <a:pt x="14179" y="34609"/>
                      <a:pt x="14179" y="34609"/>
                      <a:pt x="14179" y="34609"/>
                    </a:cubicBezTo>
                    <a:lnTo>
                      <a:pt x="14111" y="34610"/>
                    </a:lnTo>
                    <a:close/>
                    <a:moveTo>
                      <a:pt x="15413" y="34409"/>
                    </a:moveTo>
                    <a:cubicBezTo>
                      <a:pt x="15382" y="34310"/>
                      <a:pt x="15382" y="34310"/>
                      <a:pt x="15382" y="34310"/>
                    </a:cubicBezTo>
                    <a:cubicBezTo>
                      <a:pt x="15771" y="34186"/>
                      <a:pt x="16141" y="34006"/>
                      <a:pt x="16479" y="33774"/>
                    </a:cubicBezTo>
                    <a:cubicBezTo>
                      <a:pt x="16538" y="33860"/>
                      <a:pt x="16538" y="33860"/>
                      <a:pt x="16538" y="33860"/>
                    </a:cubicBezTo>
                    <a:cubicBezTo>
                      <a:pt x="16191" y="34098"/>
                      <a:pt x="15813" y="34282"/>
                      <a:pt x="15413" y="34409"/>
                    </a:cubicBezTo>
                    <a:close/>
                    <a:moveTo>
                      <a:pt x="11767" y="34053"/>
                    </a:moveTo>
                    <a:cubicBezTo>
                      <a:pt x="11403" y="33846"/>
                      <a:pt x="11070" y="33587"/>
                      <a:pt x="10780" y="33284"/>
                    </a:cubicBezTo>
                    <a:cubicBezTo>
                      <a:pt x="10855" y="33212"/>
                      <a:pt x="10855" y="33212"/>
                      <a:pt x="10855" y="33212"/>
                    </a:cubicBezTo>
                    <a:cubicBezTo>
                      <a:pt x="11138" y="33508"/>
                      <a:pt x="11463" y="33761"/>
                      <a:pt x="11818" y="33962"/>
                    </a:cubicBezTo>
                    <a:lnTo>
                      <a:pt x="11767" y="34053"/>
                    </a:lnTo>
                    <a:close/>
                    <a:moveTo>
                      <a:pt x="1192" y="33272"/>
                    </a:moveTo>
                    <a:cubicBezTo>
                      <a:pt x="1088" y="33272"/>
                      <a:pt x="1088" y="33272"/>
                      <a:pt x="1088" y="33272"/>
                    </a:cubicBezTo>
                    <a:cubicBezTo>
                      <a:pt x="1088" y="32032"/>
                      <a:pt x="1088" y="32032"/>
                      <a:pt x="1088" y="32032"/>
                    </a:cubicBezTo>
                    <a:cubicBezTo>
                      <a:pt x="1192" y="32032"/>
                      <a:pt x="1192" y="32032"/>
                      <a:pt x="1192" y="32032"/>
                    </a:cubicBezTo>
                    <a:lnTo>
                      <a:pt x="1192" y="33272"/>
                    </a:lnTo>
                    <a:close/>
                    <a:moveTo>
                      <a:pt x="17457" y="33011"/>
                    </a:moveTo>
                    <a:cubicBezTo>
                      <a:pt x="17376" y="32946"/>
                      <a:pt x="17376" y="32946"/>
                      <a:pt x="17376" y="32946"/>
                    </a:cubicBezTo>
                    <a:cubicBezTo>
                      <a:pt x="17634" y="32627"/>
                      <a:pt x="17843" y="32274"/>
                      <a:pt x="17998" y="31895"/>
                    </a:cubicBezTo>
                    <a:cubicBezTo>
                      <a:pt x="18094" y="31935"/>
                      <a:pt x="18094" y="31935"/>
                      <a:pt x="18094" y="31935"/>
                    </a:cubicBezTo>
                    <a:cubicBezTo>
                      <a:pt x="17935" y="32322"/>
                      <a:pt x="17721" y="32685"/>
                      <a:pt x="17457" y="33011"/>
                    </a:cubicBezTo>
                    <a:close/>
                    <a:moveTo>
                      <a:pt x="10054" y="32265"/>
                    </a:moveTo>
                    <a:cubicBezTo>
                      <a:pt x="9863" y="31891"/>
                      <a:pt x="9728" y="31492"/>
                      <a:pt x="9654" y="31079"/>
                    </a:cubicBezTo>
                    <a:cubicBezTo>
                      <a:pt x="9756" y="31061"/>
                      <a:pt x="9756" y="31061"/>
                      <a:pt x="9756" y="31061"/>
                    </a:cubicBezTo>
                    <a:cubicBezTo>
                      <a:pt x="9829" y="31464"/>
                      <a:pt x="9960" y="31853"/>
                      <a:pt x="10147" y="32217"/>
                    </a:cubicBezTo>
                    <a:lnTo>
                      <a:pt x="10054" y="32265"/>
                    </a:lnTo>
                    <a:close/>
                    <a:moveTo>
                      <a:pt x="1192" y="30791"/>
                    </a:moveTo>
                    <a:cubicBezTo>
                      <a:pt x="1088" y="30791"/>
                      <a:pt x="1088" y="30791"/>
                      <a:pt x="1088" y="30791"/>
                    </a:cubicBezTo>
                    <a:cubicBezTo>
                      <a:pt x="1088" y="29550"/>
                      <a:pt x="1088" y="29550"/>
                      <a:pt x="1088" y="29550"/>
                    </a:cubicBezTo>
                    <a:cubicBezTo>
                      <a:pt x="1192" y="29550"/>
                      <a:pt x="1192" y="29550"/>
                      <a:pt x="1192" y="29550"/>
                    </a:cubicBezTo>
                    <a:lnTo>
                      <a:pt x="1192" y="30791"/>
                    </a:lnTo>
                    <a:close/>
                    <a:moveTo>
                      <a:pt x="18392" y="30719"/>
                    </a:moveTo>
                    <a:cubicBezTo>
                      <a:pt x="18289" y="30710"/>
                      <a:pt x="18289" y="30710"/>
                      <a:pt x="18289" y="30710"/>
                    </a:cubicBezTo>
                    <a:cubicBezTo>
                      <a:pt x="18301" y="30578"/>
                      <a:pt x="18307" y="30443"/>
                      <a:pt x="18307" y="30309"/>
                    </a:cubicBezTo>
                    <a:cubicBezTo>
                      <a:pt x="18307" y="29475"/>
                      <a:pt x="18307" y="29475"/>
                      <a:pt x="18307" y="29475"/>
                    </a:cubicBezTo>
                    <a:cubicBezTo>
                      <a:pt x="18411" y="29475"/>
                      <a:pt x="18411" y="29475"/>
                      <a:pt x="18411" y="29475"/>
                    </a:cubicBezTo>
                    <a:cubicBezTo>
                      <a:pt x="18411" y="30309"/>
                      <a:pt x="18411" y="30309"/>
                      <a:pt x="18411" y="30309"/>
                    </a:cubicBezTo>
                    <a:cubicBezTo>
                      <a:pt x="18411" y="30446"/>
                      <a:pt x="18405" y="30584"/>
                      <a:pt x="18392" y="30719"/>
                    </a:cubicBezTo>
                    <a:close/>
                    <a:moveTo>
                      <a:pt x="31073" y="30231"/>
                    </a:moveTo>
                    <a:cubicBezTo>
                      <a:pt x="30653" y="30217"/>
                      <a:pt x="30239" y="30142"/>
                      <a:pt x="29842" y="30008"/>
                    </a:cubicBezTo>
                    <a:cubicBezTo>
                      <a:pt x="29876" y="29910"/>
                      <a:pt x="29876" y="29910"/>
                      <a:pt x="29876" y="29910"/>
                    </a:cubicBezTo>
                    <a:cubicBezTo>
                      <a:pt x="30262" y="30040"/>
                      <a:pt x="30666" y="30113"/>
                      <a:pt x="31077" y="30127"/>
                    </a:cubicBezTo>
                    <a:lnTo>
                      <a:pt x="31073" y="30231"/>
                    </a:lnTo>
                    <a:close/>
                    <a:moveTo>
                      <a:pt x="32319" y="30119"/>
                    </a:moveTo>
                    <a:cubicBezTo>
                      <a:pt x="32295" y="30018"/>
                      <a:pt x="32295" y="30018"/>
                      <a:pt x="32295" y="30018"/>
                    </a:cubicBezTo>
                    <a:cubicBezTo>
                      <a:pt x="32693" y="29924"/>
                      <a:pt x="33075" y="29772"/>
                      <a:pt x="33429" y="29567"/>
                    </a:cubicBezTo>
                    <a:cubicBezTo>
                      <a:pt x="33481" y="29657"/>
                      <a:pt x="33481" y="29657"/>
                      <a:pt x="33481" y="29657"/>
                    </a:cubicBezTo>
                    <a:cubicBezTo>
                      <a:pt x="33118" y="29868"/>
                      <a:pt x="32727" y="30023"/>
                      <a:pt x="32319" y="30119"/>
                    </a:cubicBezTo>
                    <a:close/>
                    <a:moveTo>
                      <a:pt x="9689" y="29834"/>
                    </a:moveTo>
                    <a:cubicBezTo>
                      <a:pt x="9585" y="29834"/>
                      <a:pt x="9585" y="29834"/>
                      <a:pt x="9585" y="29834"/>
                    </a:cubicBezTo>
                    <a:cubicBezTo>
                      <a:pt x="9585" y="28593"/>
                      <a:pt x="9585" y="28593"/>
                      <a:pt x="9585" y="28593"/>
                    </a:cubicBezTo>
                    <a:cubicBezTo>
                      <a:pt x="9689" y="28593"/>
                      <a:pt x="9689" y="28593"/>
                      <a:pt x="9689" y="28593"/>
                    </a:cubicBezTo>
                    <a:lnTo>
                      <a:pt x="9689" y="29834"/>
                    </a:lnTo>
                    <a:close/>
                    <a:moveTo>
                      <a:pt x="28728" y="29439"/>
                    </a:moveTo>
                    <a:cubicBezTo>
                      <a:pt x="28386" y="29196"/>
                      <a:pt x="28082" y="28905"/>
                      <a:pt x="27824" y="28574"/>
                    </a:cubicBezTo>
                    <a:cubicBezTo>
                      <a:pt x="27906" y="28510"/>
                      <a:pt x="27906" y="28510"/>
                      <a:pt x="27906" y="28510"/>
                    </a:cubicBezTo>
                    <a:cubicBezTo>
                      <a:pt x="28158" y="28833"/>
                      <a:pt x="28455" y="29117"/>
                      <a:pt x="28788" y="29355"/>
                    </a:cubicBezTo>
                    <a:lnTo>
                      <a:pt x="28728" y="29439"/>
                    </a:lnTo>
                    <a:close/>
                    <a:moveTo>
                      <a:pt x="34462" y="28880"/>
                    </a:moveTo>
                    <a:cubicBezTo>
                      <a:pt x="34386" y="28809"/>
                      <a:pt x="34386" y="28809"/>
                      <a:pt x="34386" y="28809"/>
                    </a:cubicBezTo>
                    <a:cubicBezTo>
                      <a:pt x="34668" y="28510"/>
                      <a:pt x="34903" y="28173"/>
                      <a:pt x="35086" y="27808"/>
                    </a:cubicBezTo>
                    <a:cubicBezTo>
                      <a:pt x="35179" y="27854"/>
                      <a:pt x="35179" y="27854"/>
                      <a:pt x="35179" y="27854"/>
                    </a:cubicBezTo>
                    <a:cubicBezTo>
                      <a:pt x="34991" y="28229"/>
                      <a:pt x="34750" y="28574"/>
                      <a:pt x="34462" y="28880"/>
                    </a:cubicBezTo>
                    <a:close/>
                    <a:moveTo>
                      <a:pt x="1192" y="28310"/>
                    </a:moveTo>
                    <a:cubicBezTo>
                      <a:pt x="1088" y="28310"/>
                      <a:pt x="1088" y="28310"/>
                      <a:pt x="1088" y="28310"/>
                    </a:cubicBezTo>
                    <a:cubicBezTo>
                      <a:pt x="1088" y="27069"/>
                      <a:pt x="1088" y="27069"/>
                      <a:pt x="1088" y="27069"/>
                    </a:cubicBezTo>
                    <a:cubicBezTo>
                      <a:pt x="1192" y="27069"/>
                      <a:pt x="1192" y="27069"/>
                      <a:pt x="1192" y="27069"/>
                    </a:cubicBezTo>
                    <a:lnTo>
                      <a:pt x="1192" y="28310"/>
                    </a:lnTo>
                    <a:close/>
                    <a:moveTo>
                      <a:pt x="18411" y="28234"/>
                    </a:moveTo>
                    <a:cubicBezTo>
                      <a:pt x="18307" y="28234"/>
                      <a:pt x="18307" y="28234"/>
                      <a:pt x="18307" y="28234"/>
                    </a:cubicBezTo>
                    <a:cubicBezTo>
                      <a:pt x="18307" y="26993"/>
                      <a:pt x="18307" y="26993"/>
                      <a:pt x="18307" y="26993"/>
                    </a:cubicBezTo>
                    <a:cubicBezTo>
                      <a:pt x="18411" y="26993"/>
                      <a:pt x="18411" y="26993"/>
                      <a:pt x="18411" y="26993"/>
                    </a:cubicBezTo>
                    <a:lnTo>
                      <a:pt x="18411" y="28234"/>
                    </a:lnTo>
                    <a:close/>
                    <a:moveTo>
                      <a:pt x="27206" y="27486"/>
                    </a:moveTo>
                    <a:cubicBezTo>
                      <a:pt x="27055" y="27096"/>
                      <a:pt x="26962" y="26686"/>
                      <a:pt x="26930" y="26266"/>
                    </a:cubicBezTo>
                    <a:cubicBezTo>
                      <a:pt x="27034" y="26258"/>
                      <a:pt x="27034" y="26258"/>
                      <a:pt x="27034" y="26258"/>
                    </a:cubicBezTo>
                    <a:cubicBezTo>
                      <a:pt x="27065" y="26668"/>
                      <a:pt x="27156" y="27068"/>
                      <a:pt x="27303" y="27449"/>
                    </a:cubicBezTo>
                    <a:lnTo>
                      <a:pt x="27206" y="27486"/>
                    </a:lnTo>
                    <a:close/>
                    <a:moveTo>
                      <a:pt x="9689" y="27352"/>
                    </a:moveTo>
                    <a:cubicBezTo>
                      <a:pt x="9585" y="27352"/>
                      <a:pt x="9585" y="27352"/>
                      <a:pt x="9585" y="27352"/>
                    </a:cubicBezTo>
                    <a:cubicBezTo>
                      <a:pt x="9585" y="26112"/>
                      <a:pt x="9585" y="26112"/>
                      <a:pt x="9585" y="26112"/>
                    </a:cubicBezTo>
                    <a:cubicBezTo>
                      <a:pt x="9689" y="26112"/>
                      <a:pt x="9689" y="26112"/>
                      <a:pt x="9689" y="26112"/>
                    </a:cubicBezTo>
                    <a:lnTo>
                      <a:pt x="9689" y="27352"/>
                    </a:lnTo>
                    <a:close/>
                    <a:moveTo>
                      <a:pt x="35569" y="26666"/>
                    </a:moveTo>
                    <a:cubicBezTo>
                      <a:pt x="35466" y="26648"/>
                      <a:pt x="35466" y="26648"/>
                      <a:pt x="35466" y="26648"/>
                    </a:cubicBezTo>
                    <a:cubicBezTo>
                      <a:pt x="35506" y="26413"/>
                      <a:pt x="35527" y="26173"/>
                      <a:pt x="35527" y="25932"/>
                    </a:cubicBezTo>
                    <a:cubicBezTo>
                      <a:pt x="35527" y="25420"/>
                      <a:pt x="35527" y="25420"/>
                      <a:pt x="35527" y="25420"/>
                    </a:cubicBezTo>
                    <a:cubicBezTo>
                      <a:pt x="35631" y="25420"/>
                      <a:pt x="35631" y="25420"/>
                      <a:pt x="35631" y="25420"/>
                    </a:cubicBezTo>
                    <a:cubicBezTo>
                      <a:pt x="35631" y="25932"/>
                      <a:pt x="35631" y="25932"/>
                      <a:pt x="35631" y="25932"/>
                    </a:cubicBezTo>
                    <a:cubicBezTo>
                      <a:pt x="35631" y="26179"/>
                      <a:pt x="35610" y="26425"/>
                      <a:pt x="35569" y="26666"/>
                    </a:cubicBezTo>
                    <a:close/>
                    <a:moveTo>
                      <a:pt x="1192" y="25828"/>
                    </a:moveTo>
                    <a:cubicBezTo>
                      <a:pt x="1088" y="25828"/>
                      <a:pt x="1088" y="25828"/>
                      <a:pt x="1088" y="25828"/>
                    </a:cubicBezTo>
                    <a:cubicBezTo>
                      <a:pt x="1088" y="25202"/>
                      <a:pt x="1088" y="25202"/>
                      <a:pt x="1088" y="25202"/>
                    </a:cubicBezTo>
                    <a:cubicBezTo>
                      <a:pt x="1088" y="24995"/>
                      <a:pt x="1103" y="24786"/>
                      <a:pt x="1132" y="24583"/>
                    </a:cubicBezTo>
                    <a:cubicBezTo>
                      <a:pt x="1235" y="24597"/>
                      <a:pt x="1235" y="24597"/>
                      <a:pt x="1235" y="24597"/>
                    </a:cubicBezTo>
                    <a:cubicBezTo>
                      <a:pt x="1207" y="24796"/>
                      <a:pt x="1192" y="25000"/>
                      <a:pt x="1192" y="25202"/>
                    </a:cubicBezTo>
                    <a:lnTo>
                      <a:pt x="1192" y="25828"/>
                    </a:lnTo>
                    <a:close/>
                    <a:moveTo>
                      <a:pt x="18411" y="25753"/>
                    </a:moveTo>
                    <a:cubicBezTo>
                      <a:pt x="18307" y="25753"/>
                      <a:pt x="18307" y="25753"/>
                      <a:pt x="18307" y="25753"/>
                    </a:cubicBezTo>
                    <a:cubicBezTo>
                      <a:pt x="18307" y="24512"/>
                      <a:pt x="18307" y="24512"/>
                      <a:pt x="18307" y="24512"/>
                    </a:cubicBezTo>
                    <a:cubicBezTo>
                      <a:pt x="18411" y="24512"/>
                      <a:pt x="18411" y="24512"/>
                      <a:pt x="18411" y="24512"/>
                    </a:cubicBezTo>
                    <a:lnTo>
                      <a:pt x="18411" y="25753"/>
                    </a:lnTo>
                    <a:close/>
                    <a:moveTo>
                      <a:pt x="27021" y="25022"/>
                    </a:moveTo>
                    <a:cubicBezTo>
                      <a:pt x="26917" y="25022"/>
                      <a:pt x="26917" y="25022"/>
                      <a:pt x="26917" y="25022"/>
                    </a:cubicBezTo>
                    <a:cubicBezTo>
                      <a:pt x="26917" y="23781"/>
                      <a:pt x="26917" y="23781"/>
                      <a:pt x="26917" y="23781"/>
                    </a:cubicBezTo>
                    <a:cubicBezTo>
                      <a:pt x="27021" y="23781"/>
                      <a:pt x="27021" y="23781"/>
                      <a:pt x="27021" y="23781"/>
                    </a:cubicBezTo>
                    <a:lnTo>
                      <a:pt x="27021" y="25022"/>
                    </a:lnTo>
                    <a:close/>
                    <a:moveTo>
                      <a:pt x="9573" y="24875"/>
                    </a:moveTo>
                    <a:cubicBezTo>
                      <a:pt x="9541" y="24466"/>
                      <a:pt x="9450" y="24066"/>
                      <a:pt x="9303" y="23685"/>
                    </a:cubicBezTo>
                    <a:cubicBezTo>
                      <a:pt x="9399" y="23647"/>
                      <a:pt x="9399" y="23647"/>
                      <a:pt x="9399" y="23647"/>
                    </a:cubicBezTo>
                    <a:cubicBezTo>
                      <a:pt x="9551" y="24038"/>
                      <a:pt x="9644" y="24448"/>
                      <a:pt x="9676" y="24867"/>
                    </a:cubicBezTo>
                    <a:lnTo>
                      <a:pt x="9573" y="24875"/>
                    </a:lnTo>
                    <a:close/>
                    <a:moveTo>
                      <a:pt x="35631" y="24179"/>
                    </a:moveTo>
                    <a:cubicBezTo>
                      <a:pt x="35527" y="24179"/>
                      <a:pt x="35527" y="24179"/>
                      <a:pt x="35527" y="24179"/>
                    </a:cubicBezTo>
                    <a:cubicBezTo>
                      <a:pt x="35527" y="22938"/>
                      <a:pt x="35527" y="22938"/>
                      <a:pt x="35527" y="22938"/>
                    </a:cubicBezTo>
                    <a:cubicBezTo>
                      <a:pt x="35631" y="22938"/>
                      <a:pt x="35631" y="22938"/>
                      <a:pt x="35631" y="22938"/>
                    </a:cubicBezTo>
                    <a:lnTo>
                      <a:pt x="35631" y="24179"/>
                    </a:lnTo>
                    <a:close/>
                    <a:moveTo>
                      <a:pt x="1584" y="23428"/>
                    </a:moveTo>
                    <a:cubicBezTo>
                      <a:pt x="1490" y="23384"/>
                      <a:pt x="1490" y="23384"/>
                      <a:pt x="1490" y="23384"/>
                    </a:cubicBezTo>
                    <a:cubicBezTo>
                      <a:pt x="1668" y="23004"/>
                      <a:pt x="1899" y="22653"/>
                      <a:pt x="2179" y="22339"/>
                    </a:cubicBezTo>
                    <a:cubicBezTo>
                      <a:pt x="2257" y="22409"/>
                      <a:pt x="2257" y="22409"/>
                      <a:pt x="2257" y="22409"/>
                    </a:cubicBezTo>
                    <a:cubicBezTo>
                      <a:pt x="1984" y="22715"/>
                      <a:pt x="1757" y="23058"/>
                      <a:pt x="1584" y="23428"/>
                    </a:cubicBezTo>
                    <a:close/>
                    <a:moveTo>
                      <a:pt x="18411" y="23271"/>
                    </a:moveTo>
                    <a:cubicBezTo>
                      <a:pt x="18307" y="23271"/>
                      <a:pt x="18307" y="23271"/>
                      <a:pt x="18307" y="23271"/>
                    </a:cubicBezTo>
                    <a:cubicBezTo>
                      <a:pt x="18307" y="22031"/>
                      <a:pt x="18307" y="22031"/>
                      <a:pt x="18307" y="22031"/>
                    </a:cubicBezTo>
                    <a:cubicBezTo>
                      <a:pt x="18411" y="22031"/>
                      <a:pt x="18411" y="22031"/>
                      <a:pt x="18411" y="22031"/>
                    </a:cubicBezTo>
                    <a:lnTo>
                      <a:pt x="18411" y="23271"/>
                    </a:lnTo>
                    <a:close/>
                    <a:moveTo>
                      <a:pt x="8700" y="22623"/>
                    </a:moveTo>
                    <a:cubicBezTo>
                      <a:pt x="8448" y="22300"/>
                      <a:pt x="8151" y="22016"/>
                      <a:pt x="7817" y="21779"/>
                    </a:cubicBezTo>
                    <a:cubicBezTo>
                      <a:pt x="7877" y="21695"/>
                      <a:pt x="7877" y="21695"/>
                      <a:pt x="7877" y="21695"/>
                    </a:cubicBezTo>
                    <a:cubicBezTo>
                      <a:pt x="8219" y="21938"/>
                      <a:pt x="8524" y="22229"/>
                      <a:pt x="8782" y="22559"/>
                    </a:cubicBezTo>
                    <a:lnTo>
                      <a:pt x="8700" y="22623"/>
                    </a:lnTo>
                    <a:close/>
                    <a:moveTo>
                      <a:pt x="27021" y="22541"/>
                    </a:moveTo>
                    <a:cubicBezTo>
                      <a:pt x="26917" y="22541"/>
                      <a:pt x="26917" y="22541"/>
                      <a:pt x="26917" y="22541"/>
                    </a:cubicBezTo>
                    <a:cubicBezTo>
                      <a:pt x="26917" y="21300"/>
                      <a:pt x="26917" y="21300"/>
                      <a:pt x="26917" y="21300"/>
                    </a:cubicBezTo>
                    <a:cubicBezTo>
                      <a:pt x="27021" y="21300"/>
                      <a:pt x="27021" y="21300"/>
                      <a:pt x="27021" y="21300"/>
                    </a:cubicBezTo>
                    <a:lnTo>
                      <a:pt x="27021" y="22541"/>
                    </a:lnTo>
                    <a:close/>
                    <a:moveTo>
                      <a:pt x="35631" y="21698"/>
                    </a:moveTo>
                    <a:cubicBezTo>
                      <a:pt x="35527" y="21698"/>
                      <a:pt x="35527" y="21698"/>
                      <a:pt x="35527" y="21698"/>
                    </a:cubicBezTo>
                    <a:cubicBezTo>
                      <a:pt x="35527" y="20457"/>
                      <a:pt x="35527" y="20457"/>
                      <a:pt x="35527" y="20457"/>
                    </a:cubicBezTo>
                    <a:cubicBezTo>
                      <a:pt x="35631" y="20457"/>
                      <a:pt x="35631" y="20457"/>
                      <a:pt x="35631" y="20457"/>
                    </a:cubicBezTo>
                    <a:lnTo>
                      <a:pt x="35631" y="21698"/>
                    </a:lnTo>
                    <a:close/>
                    <a:moveTo>
                      <a:pt x="3193" y="21625"/>
                    </a:moveTo>
                    <a:cubicBezTo>
                      <a:pt x="3139" y="21536"/>
                      <a:pt x="3139" y="21536"/>
                      <a:pt x="3139" y="21536"/>
                    </a:cubicBezTo>
                    <a:cubicBezTo>
                      <a:pt x="3497" y="21316"/>
                      <a:pt x="3883" y="21150"/>
                      <a:pt x="4289" y="21044"/>
                    </a:cubicBezTo>
                    <a:cubicBezTo>
                      <a:pt x="4315" y="21144"/>
                      <a:pt x="4315" y="21144"/>
                      <a:pt x="4315" y="21144"/>
                    </a:cubicBezTo>
                    <a:cubicBezTo>
                      <a:pt x="3920" y="21248"/>
                      <a:pt x="3542" y="21410"/>
                      <a:pt x="3193" y="21625"/>
                    </a:cubicBezTo>
                    <a:close/>
                    <a:moveTo>
                      <a:pt x="6730" y="21224"/>
                    </a:moveTo>
                    <a:cubicBezTo>
                      <a:pt x="6343" y="21094"/>
                      <a:pt x="5939" y="21021"/>
                      <a:pt x="5528" y="21008"/>
                    </a:cubicBezTo>
                    <a:cubicBezTo>
                      <a:pt x="5532" y="20904"/>
                      <a:pt x="5532" y="20904"/>
                      <a:pt x="5532" y="20904"/>
                    </a:cubicBezTo>
                    <a:cubicBezTo>
                      <a:pt x="5953" y="20918"/>
                      <a:pt x="6367" y="20992"/>
                      <a:pt x="6763" y="21126"/>
                    </a:cubicBezTo>
                    <a:lnTo>
                      <a:pt x="6730" y="21224"/>
                    </a:lnTo>
                    <a:close/>
                    <a:moveTo>
                      <a:pt x="18411" y="20790"/>
                    </a:moveTo>
                    <a:cubicBezTo>
                      <a:pt x="18307" y="20790"/>
                      <a:pt x="18307" y="20790"/>
                      <a:pt x="18307" y="20790"/>
                    </a:cubicBezTo>
                    <a:cubicBezTo>
                      <a:pt x="18307" y="19549"/>
                      <a:pt x="18307" y="19549"/>
                      <a:pt x="18307" y="19549"/>
                    </a:cubicBezTo>
                    <a:cubicBezTo>
                      <a:pt x="18411" y="19549"/>
                      <a:pt x="18411" y="19549"/>
                      <a:pt x="18411" y="19549"/>
                    </a:cubicBezTo>
                    <a:lnTo>
                      <a:pt x="18411" y="20790"/>
                    </a:lnTo>
                    <a:close/>
                    <a:moveTo>
                      <a:pt x="27021" y="20059"/>
                    </a:moveTo>
                    <a:cubicBezTo>
                      <a:pt x="26917" y="20059"/>
                      <a:pt x="26917" y="20059"/>
                      <a:pt x="26917" y="20059"/>
                    </a:cubicBezTo>
                    <a:cubicBezTo>
                      <a:pt x="26917" y="18819"/>
                      <a:pt x="26917" y="18819"/>
                      <a:pt x="26917" y="18819"/>
                    </a:cubicBezTo>
                    <a:cubicBezTo>
                      <a:pt x="27021" y="18819"/>
                      <a:pt x="27021" y="18819"/>
                      <a:pt x="27021" y="18819"/>
                    </a:cubicBezTo>
                    <a:lnTo>
                      <a:pt x="27021" y="20059"/>
                    </a:lnTo>
                    <a:close/>
                    <a:moveTo>
                      <a:pt x="35631" y="19216"/>
                    </a:moveTo>
                    <a:cubicBezTo>
                      <a:pt x="35527" y="19216"/>
                      <a:pt x="35527" y="19216"/>
                      <a:pt x="35527" y="19216"/>
                    </a:cubicBezTo>
                    <a:cubicBezTo>
                      <a:pt x="35527" y="17976"/>
                      <a:pt x="35527" y="17976"/>
                      <a:pt x="35527" y="17976"/>
                    </a:cubicBezTo>
                    <a:cubicBezTo>
                      <a:pt x="35631" y="17976"/>
                      <a:pt x="35631" y="17976"/>
                      <a:pt x="35631" y="17976"/>
                    </a:cubicBezTo>
                    <a:lnTo>
                      <a:pt x="35631" y="19216"/>
                    </a:lnTo>
                    <a:close/>
                    <a:moveTo>
                      <a:pt x="18411" y="18309"/>
                    </a:moveTo>
                    <a:cubicBezTo>
                      <a:pt x="18307" y="18309"/>
                      <a:pt x="18307" y="18309"/>
                      <a:pt x="18307" y="18309"/>
                    </a:cubicBezTo>
                    <a:cubicBezTo>
                      <a:pt x="18307" y="17068"/>
                      <a:pt x="18307" y="17068"/>
                      <a:pt x="18307" y="17068"/>
                    </a:cubicBezTo>
                    <a:cubicBezTo>
                      <a:pt x="18411" y="17068"/>
                      <a:pt x="18411" y="17068"/>
                      <a:pt x="18411" y="17068"/>
                    </a:cubicBezTo>
                    <a:lnTo>
                      <a:pt x="18411" y="18309"/>
                    </a:lnTo>
                    <a:close/>
                    <a:moveTo>
                      <a:pt x="27021" y="17578"/>
                    </a:moveTo>
                    <a:cubicBezTo>
                      <a:pt x="26917" y="17578"/>
                      <a:pt x="26917" y="17578"/>
                      <a:pt x="26917" y="17578"/>
                    </a:cubicBezTo>
                    <a:cubicBezTo>
                      <a:pt x="26917" y="16337"/>
                      <a:pt x="26917" y="16337"/>
                      <a:pt x="26917" y="16337"/>
                    </a:cubicBezTo>
                    <a:cubicBezTo>
                      <a:pt x="27021" y="16337"/>
                      <a:pt x="27021" y="16337"/>
                      <a:pt x="27021" y="16337"/>
                    </a:cubicBezTo>
                    <a:lnTo>
                      <a:pt x="27021" y="17578"/>
                    </a:lnTo>
                    <a:close/>
                    <a:moveTo>
                      <a:pt x="35631" y="16735"/>
                    </a:moveTo>
                    <a:cubicBezTo>
                      <a:pt x="35527" y="16735"/>
                      <a:pt x="35527" y="16735"/>
                      <a:pt x="35527" y="16735"/>
                    </a:cubicBezTo>
                    <a:cubicBezTo>
                      <a:pt x="35527" y="15494"/>
                      <a:pt x="35527" y="15494"/>
                      <a:pt x="35527" y="15494"/>
                    </a:cubicBezTo>
                    <a:cubicBezTo>
                      <a:pt x="35631" y="15494"/>
                      <a:pt x="35631" y="15494"/>
                      <a:pt x="35631" y="15494"/>
                    </a:cubicBezTo>
                    <a:lnTo>
                      <a:pt x="35631" y="16735"/>
                    </a:lnTo>
                    <a:close/>
                    <a:moveTo>
                      <a:pt x="45281" y="16484"/>
                    </a:moveTo>
                    <a:cubicBezTo>
                      <a:pt x="44949" y="16227"/>
                      <a:pt x="44671" y="15895"/>
                      <a:pt x="44475" y="15524"/>
                    </a:cubicBezTo>
                    <a:cubicBezTo>
                      <a:pt x="44567" y="15476"/>
                      <a:pt x="44567" y="15476"/>
                      <a:pt x="44567" y="15476"/>
                    </a:cubicBezTo>
                    <a:cubicBezTo>
                      <a:pt x="44756" y="15833"/>
                      <a:pt x="45025" y="16154"/>
                      <a:pt x="45345" y="16402"/>
                    </a:cubicBezTo>
                    <a:lnTo>
                      <a:pt x="45281" y="16484"/>
                    </a:lnTo>
                    <a:close/>
                    <a:moveTo>
                      <a:pt x="18411" y="15827"/>
                    </a:moveTo>
                    <a:cubicBezTo>
                      <a:pt x="18307" y="15827"/>
                      <a:pt x="18307" y="15827"/>
                      <a:pt x="18307" y="15827"/>
                    </a:cubicBezTo>
                    <a:cubicBezTo>
                      <a:pt x="18307" y="15371"/>
                      <a:pt x="18307" y="15371"/>
                      <a:pt x="18307" y="15371"/>
                    </a:cubicBezTo>
                    <a:cubicBezTo>
                      <a:pt x="18307" y="15106"/>
                      <a:pt x="18332" y="14840"/>
                      <a:pt x="18380" y="14582"/>
                    </a:cubicBezTo>
                    <a:cubicBezTo>
                      <a:pt x="18482" y="14601"/>
                      <a:pt x="18482" y="14601"/>
                      <a:pt x="18482" y="14601"/>
                    </a:cubicBezTo>
                    <a:cubicBezTo>
                      <a:pt x="18435" y="14853"/>
                      <a:pt x="18411" y="15112"/>
                      <a:pt x="18411" y="15371"/>
                    </a:cubicBezTo>
                    <a:lnTo>
                      <a:pt x="18411" y="15827"/>
                    </a:lnTo>
                    <a:close/>
                    <a:moveTo>
                      <a:pt x="26909" y="15100"/>
                    </a:moveTo>
                    <a:cubicBezTo>
                      <a:pt x="26883" y="14690"/>
                      <a:pt x="26797" y="14289"/>
                      <a:pt x="26655" y="13906"/>
                    </a:cubicBezTo>
                    <a:cubicBezTo>
                      <a:pt x="26752" y="13870"/>
                      <a:pt x="26752" y="13870"/>
                      <a:pt x="26752" y="13870"/>
                    </a:cubicBezTo>
                    <a:cubicBezTo>
                      <a:pt x="26898" y="14262"/>
                      <a:pt x="26986" y="14674"/>
                      <a:pt x="27013" y="15093"/>
                    </a:cubicBezTo>
                    <a:lnTo>
                      <a:pt x="26909" y="15100"/>
                    </a:lnTo>
                    <a:close/>
                    <a:moveTo>
                      <a:pt x="44141" y="14316"/>
                    </a:moveTo>
                    <a:cubicBezTo>
                      <a:pt x="44138" y="14261"/>
                      <a:pt x="44137" y="14206"/>
                      <a:pt x="44137" y="14150"/>
                    </a:cubicBezTo>
                    <a:cubicBezTo>
                      <a:pt x="44137" y="13073"/>
                      <a:pt x="44137" y="13073"/>
                      <a:pt x="44137" y="13073"/>
                    </a:cubicBezTo>
                    <a:cubicBezTo>
                      <a:pt x="44241" y="13073"/>
                      <a:pt x="44241" y="13073"/>
                      <a:pt x="44241" y="13073"/>
                    </a:cubicBezTo>
                    <a:cubicBezTo>
                      <a:pt x="44241" y="14150"/>
                      <a:pt x="44241" y="14150"/>
                      <a:pt x="44241" y="14150"/>
                    </a:cubicBezTo>
                    <a:cubicBezTo>
                      <a:pt x="44241" y="14204"/>
                      <a:pt x="44242" y="14257"/>
                      <a:pt x="44245" y="14311"/>
                    </a:cubicBezTo>
                    <a:lnTo>
                      <a:pt x="44141" y="14316"/>
                    </a:lnTo>
                    <a:close/>
                    <a:moveTo>
                      <a:pt x="35631" y="14254"/>
                    </a:moveTo>
                    <a:cubicBezTo>
                      <a:pt x="35527" y="14254"/>
                      <a:pt x="35527" y="14254"/>
                      <a:pt x="35527" y="14254"/>
                    </a:cubicBezTo>
                    <a:cubicBezTo>
                      <a:pt x="35527" y="13013"/>
                      <a:pt x="35527" y="13013"/>
                      <a:pt x="35527" y="13013"/>
                    </a:cubicBezTo>
                    <a:cubicBezTo>
                      <a:pt x="35631" y="13013"/>
                      <a:pt x="35631" y="13013"/>
                      <a:pt x="35631" y="13013"/>
                    </a:cubicBezTo>
                    <a:lnTo>
                      <a:pt x="35631" y="14254"/>
                    </a:lnTo>
                    <a:close/>
                    <a:moveTo>
                      <a:pt x="18878" y="13446"/>
                    </a:moveTo>
                    <a:cubicBezTo>
                      <a:pt x="18785" y="13398"/>
                      <a:pt x="18785" y="13398"/>
                      <a:pt x="18785" y="13398"/>
                    </a:cubicBezTo>
                    <a:cubicBezTo>
                      <a:pt x="18978" y="13026"/>
                      <a:pt x="19224" y="12684"/>
                      <a:pt x="19516" y="12382"/>
                    </a:cubicBezTo>
                    <a:cubicBezTo>
                      <a:pt x="19590" y="12454"/>
                      <a:pt x="19590" y="12454"/>
                      <a:pt x="19590" y="12454"/>
                    </a:cubicBezTo>
                    <a:cubicBezTo>
                      <a:pt x="19305" y="12749"/>
                      <a:pt x="19066" y="13083"/>
                      <a:pt x="18878" y="13446"/>
                    </a:cubicBezTo>
                    <a:close/>
                    <a:moveTo>
                      <a:pt x="26066" y="12837"/>
                    </a:moveTo>
                    <a:cubicBezTo>
                      <a:pt x="25819" y="12510"/>
                      <a:pt x="25526" y="12223"/>
                      <a:pt x="25195" y="11981"/>
                    </a:cubicBezTo>
                    <a:cubicBezTo>
                      <a:pt x="25256" y="11897"/>
                      <a:pt x="25256" y="11897"/>
                      <a:pt x="25256" y="11897"/>
                    </a:cubicBezTo>
                    <a:cubicBezTo>
                      <a:pt x="25595" y="12145"/>
                      <a:pt x="25895" y="12440"/>
                      <a:pt x="26149" y="12774"/>
                    </a:cubicBezTo>
                    <a:lnTo>
                      <a:pt x="26066" y="12837"/>
                    </a:lnTo>
                    <a:close/>
                    <a:moveTo>
                      <a:pt x="44241" y="11832"/>
                    </a:moveTo>
                    <a:cubicBezTo>
                      <a:pt x="44137" y="11832"/>
                      <a:pt x="44137" y="11832"/>
                      <a:pt x="44137" y="11832"/>
                    </a:cubicBezTo>
                    <a:cubicBezTo>
                      <a:pt x="44137" y="10592"/>
                      <a:pt x="44137" y="10592"/>
                      <a:pt x="44137" y="10592"/>
                    </a:cubicBezTo>
                    <a:cubicBezTo>
                      <a:pt x="44241" y="10592"/>
                      <a:pt x="44241" y="10592"/>
                      <a:pt x="44241" y="10592"/>
                    </a:cubicBezTo>
                    <a:lnTo>
                      <a:pt x="44241" y="11832"/>
                    </a:lnTo>
                    <a:close/>
                    <a:moveTo>
                      <a:pt x="35631" y="11772"/>
                    </a:moveTo>
                    <a:cubicBezTo>
                      <a:pt x="35527" y="11772"/>
                      <a:pt x="35527" y="11772"/>
                      <a:pt x="35527" y="11772"/>
                    </a:cubicBezTo>
                    <a:cubicBezTo>
                      <a:pt x="35527" y="10532"/>
                      <a:pt x="35527" y="10532"/>
                      <a:pt x="35527" y="10532"/>
                    </a:cubicBezTo>
                    <a:cubicBezTo>
                      <a:pt x="35631" y="10532"/>
                      <a:pt x="35631" y="10532"/>
                      <a:pt x="35631" y="10532"/>
                    </a:cubicBezTo>
                    <a:lnTo>
                      <a:pt x="35631" y="11772"/>
                    </a:lnTo>
                    <a:close/>
                    <a:moveTo>
                      <a:pt x="20557" y="11709"/>
                    </a:moveTo>
                    <a:cubicBezTo>
                      <a:pt x="20506" y="11618"/>
                      <a:pt x="20506" y="11618"/>
                      <a:pt x="20506" y="11618"/>
                    </a:cubicBezTo>
                    <a:cubicBezTo>
                      <a:pt x="20872" y="11412"/>
                      <a:pt x="21266" y="11262"/>
                      <a:pt x="21675" y="11172"/>
                    </a:cubicBezTo>
                    <a:cubicBezTo>
                      <a:pt x="21697" y="11273"/>
                      <a:pt x="21697" y="11273"/>
                      <a:pt x="21697" y="11273"/>
                    </a:cubicBezTo>
                    <a:cubicBezTo>
                      <a:pt x="21298" y="11361"/>
                      <a:pt x="20914" y="11508"/>
                      <a:pt x="20557" y="11709"/>
                    </a:cubicBezTo>
                    <a:close/>
                    <a:moveTo>
                      <a:pt x="24115" y="11411"/>
                    </a:moveTo>
                    <a:cubicBezTo>
                      <a:pt x="23730" y="11276"/>
                      <a:pt x="23327" y="11198"/>
                      <a:pt x="22917" y="11179"/>
                    </a:cubicBezTo>
                    <a:cubicBezTo>
                      <a:pt x="22922" y="11075"/>
                      <a:pt x="22922" y="11075"/>
                      <a:pt x="22922" y="11075"/>
                    </a:cubicBezTo>
                    <a:cubicBezTo>
                      <a:pt x="23342" y="11094"/>
                      <a:pt x="23755" y="11174"/>
                      <a:pt x="24150" y="11313"/>
                    </a:cubicBezTo>
                    <a:lnTo>
                      <a:pt x="24115" y="11411"/>
                    </a:lnTo>
                    <a:close/>
                    <a:moveTo>
                      <a:pt x="44241" y="9351"/>
                    </a:moveTo>
                    <a:cubicBezTo>
                      <a:pt x="44137" y="9351"/>
                      <a:pt x="44137" y="9351"/>
                      <a:pt x="44137" y="9351"/>
                    </a:cubicBezTo>
                    <a:cubicBezTo>
                      <a:pt x="44137" y="8110"/>
                      <a:pt x="44137" y="8110"/>
                      <a:pt x="44137" y="8110"/>
                    </a:cubicBezTo>
                    <a:cubicBezTo>
                      <a:pt x="44241" y="8110"/>
                      <a:pt x="44241" y="8110"/>
                      <a:pt x="44241" y="8110"/>
                    </a:cubicBezTo>
                    <a:lnTo>
                      <a:pt x="44241" y="9351"/>
                    </a:lnTo>
                    <a:close/>
                    <a:moveTo>
                      <a:pt x="35631" y="9291"/>
                    </a:moveTo>
                    <a:cubicBezTo>
                      <a:pt x="35527" y="9291"/>
                      <a:pt x="35527" y="9291"/>
                      <a:pt x="35527" y="9291"/>
                    </a:cubicBezTo>
                    <a:cubicBezTo>
                      <a:pt x="35527" y="8050"/>
                      <a:pt x="35527" y="8050"/>
                      <a:pt x="35527" y="8050"/>
                    </a:cubicBezTo>
                    <a:cubicBezTo>
                      <a:pt x="35631" y="8050"/>
                      <a:pt x="35631" y="8050"/>
                      <a:pt x="35631" y="8050"/>
                    </a:cubicBezTo>
                    <a:lnTo>
                      <a:pt x="35631" y="9291"/>
                    </a:lnTo>
                    <a:close/>
                    <a:moveTo>
                      <a:pt x="44241" y="6870"/>
                    </a:moveTo>
                    <a:cubicBezTo>
                      <a:pt x="44137" y="6870"/>
                      <a:pt x="44137" y="6870"/>
                      <a:pt x="44137" y="6870"/>
                    </a:cubicBezTo>
                    <a:cubicBezTo>
                      <a:pt x="44137" y="5629"/>
                      <a:pt x="44137" y="5629"/>
                      <a:pt x="44137" y="5629"/>
                    </a:cubicBezTo>
                    <a:cubicBezTo>
                      <a:pt x="44241" y="5629"/>
                      <a:pt x="44241" y="5629"/>
                      <a:pt x="44241" y="5629"/>
                    </a:cubicBezTo>
                    <a:lnTo>
                      <a:pt x="44241" y="6870"/>
                    </a:lnTo>
                    <a:close/>
                    <a:moveTo>
                      <a:pt x="35631" y="6810"/>
                    </a:moveTo>
                    <a:cubicBezTo>
                      <a:pt x="35527" y="6810"/>
                      <a:pt x="35527" y="6810"/>
                      <a:pt x="35527" y="6810"/>
                    </a:cubicBezTo>
                    <a:cubicBezTo>
                      <a:pt x="35527" y="5569"/>
                      <a:pt x="35527" y="5569"/>
                      <a:pt x="35527" y="5569"/>
                    </a:cubicBezTo>
                    <a:cubicBezTo>
                      <a:pt x="35631" y="5569"/>
                      <a:pt x="35631" y="5569"/>
                      <a:pt x="35631" y="5569"/>
                    </a:cubicBezTo>
                    <a:lnTo>
                      <a:pt x="35631" y="6810"/>
                    </a:lnTo>
                    <a:close/>
                    <a:moveTo>
                      <a:pt x="44241" y="4388"/>
                    </a:moveTo>
                    <a:cubicBezTo>
                      <a:pt x="44137" y="4388"/>
                      <a:pt x="44137" y="4388"/>
                      <a:pt x="44137" y="4388"/>
                    </a:cubicBezTo>
                    <a:cubicBezTo>
                      <a:pt x="44137" y="4267"/>
                      <a:pt x="44137" y="4267"/>
                      <a:pt x="44137" y="4267"/>
                    </a:cubicBezTo>
                    <a:cubicBezTo>
                      <a:pt x="44136" y="3896"/>
                      <a:pt x="44088" y="3528"/>
                      <a:pt x="43993" y="3174"/>
                    </a:cubicBezTo>
                    <a:cubicBezTo>
                      <a:pt x="44093" y="3147"/>
                      <a:pt x="44093" y="3147"/>
                      <a:pt x="44093" y="3147"/>
                    </a:cubicBezTo>
                    <a:cubicBezTo>
                      <a:pt x="44191" y="3510"/>
                      <a:pt x="44240" y="3887"/>
                      <a:pt x="44241" y="4267"/>
                    </a:cubicBezTo>
                    <a:lnTo>
                      <a:pt x="44241" y="4388"/>
                    </a:lnTo>
                    <a:close/>
                    <a:moveTo>
                      <a:pt x="35631" y="4328"/>
                    </a:moveTo>
                    <a:cubicBezTo>
                      <a:pt x="35527" y="4328"/>
                      <a:pt x="35527" y="4328"/>
                      <a:pt x="35527" y="4328"/>
                    </a:cubicBezTo>
                    <a:cubicBezTo>
                      <a:pt x="35527" y="4267"/>
                      <a:pt x="35527" y="4267"/>
                      <a:pt x="35527" y="4267"/>
                    </a:cubicBezTo>
                    <a:cubicBezTo>
                      <a:pt x="35527" y="3866"/>
                      <a:pt x="35582" y="3470"/>
                      <a:pt x="35690" y="3089"/>
                    </a:cubicBezTo>
                    <a:cubicBezTo>
                      <a:pt x="35790" y="3117"/>
                      <a:pt x="35790" y="3117"/>
                      <a:pt x="35790" y="3117"/>
                    </a:cubicBezTo>
                    <a:cubicBezTo>
                      <a:pt x="35684" y="3489"/>
                      <a:pt x="35631" y="3876"/>
                      <a:pt x="35631" y="4267"/>
                    </a:cubicBezTo>
                    <a:lnTo>
                      <a:pt x="35631" y="4328"/>
                    </a:lnTo>
                    <a:close/>
                    <a:moveTo>
                      <a:pt x="43507" y="2054"/>
                    </a:moveTo>
                    <a:cubicBezTo>
                      <a:pt x="43291" y="1707"/>
                      <a:pt x="43025" y="1393"/>
                      <a:pt x="42719" y="1122"/>
                    </a:cubicBezTo>
                    <a:cubicBezTo>
                      <a:pt x="42787" y="1044"/>
                      <a:pt x="42787" y="1044"/>
                      <a:pt x="42787" y="1044"/>
                    </a:cubicBezTo>
                    <a:cubicBezTo>
                      <a:pt x="43102" y="1322"/>
                      <a:pt x="43374" y="1643"/>
                      <a:pt x="43595" y="2000"/>
                    </a:cubicBezTo>
                    <a:lnTo>
                      <a:pt x="43507" y="2054"/>
                    </a:lnTo>
                    <a:close/>
                    <a:moveTo>
                      <a:pt x="36293" y="2004"/>
                    </a:moveTo>
                    <a:cubicBezTo>
                      <a:pt x="36205" y="1948"/>
                      <a:pt x="36205" y="1948"/>
                      <a:pt x="36205" y="1948"/>
                    </a:cubicBezTo>
                    <a:cubicBezTo>
                      <a:pt x="36431" y="1595"/>
                      <a:pt x="36708" y="1278"/>
                      <a:pt x="37026" y="1004"/>
                    </a:cubicBezTo>
                    <a:cubicBezTo>
                      <a:pt x="37094" y="1083"/>
                      <a:pt x="37094" y="1083"/>
                      <a:pt x="37094" y="1083"/>
                    </a:cubicBezTo>
                    <a:cubicBezTo>
                      <a:pt x="36783" y="1350"/>
                      <a:pt x="36513" y="1660"/>
                      <a:pt x="36293" y="2004"/>
                    </a:cubicBezTo>
                    <a:close/>
                    <a:moveTo>
                      <a:pt x="41696" y="454"/>
                    </a:moveTo>
                    <a:cubicBezTo>
                      <a:pt x="41325" y="283"/>
                      <a:pt x="40930" y="167"/>
                      <a:pt x="40525" y="111"/>
                    </a:cubicBezTo>
                    <a:cubicBezTo>
                      <a:pt x="40539" y="8"/>
                      <a:pt x="40539" y="8"/>
                      <a:pt x="40539" y="8"/>
                    </a:cubicBezTo>
                    <a:cubicBezTo>
                      <a:pt x="40955" y="66"/>
                      <a:pt x="41359" y="184"/>
                      <a:pt x="41740" y="360"/>
                    </a:cubicBezTo>
                    <a:lnTo>
                      <a:pt x="41696" y="454"/>
                    </a:lnTo>
                    <a:close/>
                    <a:moveTo>
                      <a:pt x="38125" y="430"/>
                    </a:moveTo>
                    <a:cubicBezTo>
                      <a:pt x="38083" y="335"/>
                      <a:pt x="38083" y="335"/>
                      <a:pt x="38083" y="335"/>
                    </a:cubicBezTo>
                    <a:cubicBezTo>
                      <a:pt x="38466" y="165"/>
                      <a:pt x="38872" y="52"/>
                      <a:pt x="39289" y="0"/>
                    </a:cubicBezTo>
                    <a:cubicBezTo>
                      <a:pt x="39301" y="103"/>
                      <a:pt x="39301" y="103"/>
                      <a:pt x="39301" y="103"/>
                    </a:cubicBezTo>
                    <a:cubicBezTo>
                      <a:pt x="38895" y="154"/>
                      <a:pt x="38499" y="264"/>
                      <a:pt x="38125" y="43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18"/>
              <p:cNvSpPr/>
              <p:nvPr/>
            </p:nvSpPr>
            <p:spPr>
              <a:xfrm>
                <a:off x="851843" y="1732748"/>
                <a:ext cx="70669" cy="19164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69" extrusionOk="0">
                    <a:moveTo>
                      <a:pt x="631" y="169"/>
                    </a:moveTo>
                    <a:cubicBezTo>
                      <a:pt x="418" y="169"/>
                      <a:pt x="206" y="146"/>
                      <a:pt x="0" y="101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1" y="43"/>
                      <a:pt x="425" y="65"/>
                      <a:pt x="631" y="65"/>
                    </a:cubicBezTo>
                    <a:lnTo>
                      <a:pt x="631" y="169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" name="Google Shape;340;p18"/>
            <p:cNvGrpSpPr/>
            <p:nvPr/>
          </p:nvGrpSpPr>
          <p:grpSpPr>
            <a:xfrm rot="6299960">
              <a:off x="8171810" y="1724842"/>
              <a:ext cx="146301" cy="261932"/>
              <a:chOff x="7419591" y="3612333"/>
              <a:chExt cx="146306" cy="261940"/>
            </a:xfrm>
          </p:grpSpPr>
          <p:sp>
            <p:nvSpPr>
              <p:cNvPr id="341" name="Google Shape;341;p18"/>
              <p:cNvSpPr/>
              <p:nvPr/>
            </p:nvSpPr>
            <p:spPr>
              <a:xfrm>
                <a:off x="7426735" y="3612333"/>
                <a:ext cx="132160" cy="261940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3002" extrusionOk="0">
                    <a:moveTo>
                      <a:pt x="0" y="2644"/>
                    </a:moveTo>
                    <a:cubicBezTo>
                      <a:pt x="0" y="184"/>
                      <a:pt x="0" y="184"/>
                      <a:pt x="0" y="184"/>
                    </a:cubicBezTo>
                    <a:cubicBezTo>
                      <a:pt x="0" y="82"/>
                      <a:pt x="83" y="0"/>
                      <a:pt x="184" y="0"/>
                    </a:cubicBezTo>
                    <a:cubicBezTo>
                      <a:pt x="1323" y="0"/>
                      <a:pt x="1323" y="0"/>
                      <a:pt x="1323" y="0"/>
                    </a:cubicBezTo>
                    <a:cubicBezTo>
                      <a:pt x="1424" y="0"/>
                      <a:pt x="1507" y="82"/>
                      <a:pt x="1507" y="184"/>
                    </a:cubicBezTo>
                    <a:cubicBezTo>
                      <a:pt x="1507" y="2644"/>
                      <a:pt x="1507" y="2644"/>
                      <a:pt x="1507" y="2644"/>
                    </a:cubicBezTo>
                    <a:cubicBezTo>
                      <a:pt x="1507" y="2821"/>
                      <a:pt x="1377" y="2969"/>
                      <a:pt x="1208" y="2997"/>
                    </a:cubicBezTo>
                    <a:cubicBezTo>
                      <a:pt x="1189" y="3001"/>
                      <a:pt x="1169" y="3002"/>
                      <a:pt x="1149" y="3002"/>
                    </a:cubicBezTo>
                    <a:cubicBezTo>
                      <a:pt x="358" y="3002"/>
                      <a:pt x="358" y="3002"/>
                      <a:pt x="358" y="3002"/>
                    </a:cubicBezTo>
                    <a:cubicBezTo>
                      <a:pt x="161" y="3002"/>
                      <a:pt x="0" y="2841"/>
                      <a:pt x="0" y="264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18"/>
              <p:cNvSpPr/>
              <p:nvPr/>
            </p:nvSpPr>
            <p:spPr>
              <a:xfrm>
                <a:off x="7523175" y="3838551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328" extrusionOk="0">
                    <a:moveTo>
                      <a:pt x="283" y="0"/>
                    </a:moveTo>
                    <a:cubicBezTo>
                      <a:pt x="308" y="0"/>
                      <a:pt x="328" y="20"/>
                      <a:pt x="328" y="44"/>
                    </a:cubicBezTo>
                    <a:cubicBezTo>
                      <a:pt x="328" y="201"/>
                      <a:pt x="201" y="328"/>
                      <a:pt x="44" y="328"/>
                    </a:cubicBezTo>
                    <a:cubicBezTo>
                      <a:pt x="20" y="328"/>
                      <a:pt x="0" y="308"/>
                      <a:pt x="0" y="283"/>
                    </a:cubicBezTo>
                    <a:cubicBezTo>
                      <a:pt x="0" y="258"/>
                      <a:pt x="20" y="238"/>
                      <a:pt x="44" y="238"/>
                    </a:cubicBezTo>
                    <a:cubicBezTo>
                      <a:pt x="151" y="238"/>
                      <a:pt x="238" y="151"/>
                      <a:pt x="238" y="44"/>
                    </a:cubicBezTo>
                    <a:cubicBezTo>
                      <a:pt x="238" y="20"/>
                      <a:pt x="258" y="0"/>
                      <a:pt x="283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18"/>
              <p:cNvSpPr/>
              <p:nvPr/>
            </p:nvSpPr>
            <p:spPr>
              <a:xfrm>
                <a:off x="7433879" y="3838551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328" extrusionOk="0">
                    <a:moveTo>
                      <a:pt x="45" y="0"/>
                    </a:moveTo>
                    <a:cubicBezTo>
                      <a:pt x="70" y="0"/>
                      <a:pt x="90" y="20"/>
                      <a:pt x="90" y="44"/>
                    </a:cubicBezTo>
                    <a:cubicBezTo>
                      <a:pt x="90" y="151"/>
                      <a:pt x="177" y="238"/>
                      <a:pt x="284" y="238"/>
                    </a:cubicBezTo>
                    <a:cubicBezTo>
                      <a:pt x="308" y="238"/>
                      <a:pt x="328" y="258"/>
                      <a:pt x="328" y="283"/>
                    </a:cubicBezTo>
                    <a:cubicBezTo>
                      <a:pt x="328" y="308"/>
                      <a:pt x="308" y="328"/>
                      <a:pt x="284" y="328"/>
                    </a:cubicBezTo>
                    <a:cubicBezTo>
                      <a:pt x="128" y="328"/>
                      <a:pt x="0" y="201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18"/>
              <p:cNvSpPr/>
              <p:nvPr/>
            </p:nvSpPr>
            <p:spPr>
              <a:xfrm>
                <a:off x="7519603" y="3619477"/>
                <a:ext cx="23813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04" extrusionOk="0">
                    <a:moveTo>
                      <a:pt x="2" y="0"/>
                    </a:moveTo>
                    <a:cubicBezTo>
                      <a:pt x="262" y="0"/>
                      <a:pt x="262" y="0"/>
                      <a:pt x="262" y="0"/>
                    </a:cubicBezTo>
                    <a:cubicBezTo>
                      <a:pt x="263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3" y="104"/>
                      <a:pt x="262" y="104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345;p18"/>
              <p:cNvSpPr/>
              <p:nvPr/>
            </p:nvSpPr>
            <p:spPr>
              <a:xfrm>
                <a:off x="7445785" y="3619477"/>
                <a:ext cx="22622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04" extrusionOk="0">
                    <a:moveTo>
                      <a:pt x="1" y="0"/>
                    </a:moveTo>
                    <a:cubicBezTo>
                      <a:pt x="261" y="0"/>
                      <a:pt x="261" y="0"/>
                      <a:pt x="261" y="0"/>
                    </a:cubicBezTo>
                    <a:cubicBezTo>
                      <a:pt x="262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2" y="104"/>
                      <a:pt x="261" y="104"/>
                    </a:cubicBezTo>
                    <a:cubicBezTo>
                      <a:pt x="1" y="104"/>
                      <a:pt x="1" y="104"/>
                      <a:pt x="1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346;p18"/>
              <p:cNvSpPr/>
              <p:nvPr/>
            </p:nvSpPr>
            <p:spPr>
              <a:xfrm>
                <a:off x="7455310" y="3649243"/>
                <a:ext cx="78581" cy="11906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31" extrusionOk="0">
                    <a:moveTo>
                      <a:pt x="94" y="131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0" y="53"/>
                      <a:pt x="19" y="0"/>
                      <a:pt x="61" y="0"/>
                    </a:cubicBezTo>
                    <a:cubicBezTo>
                      <a:pt x="840" y="0"/>
                      <a:pt x="840" y="0"/>
                      <a:pt x="840" y="0"/>
                    </a:cubicBezTo>
                    <a:cubicBezTo>
                      <a:pt x="882" y="0"/>
                      <a:pt x="901" y="53"/>
                      <a:pt x="868" y="80"/>
                    </a:cubicBezTo>
                    <a:cubicBezTo>
                      <a:pt x="807" y="131"/>
                      <a:pt x="807" y="131"/>
                      <a:pt x="807" y="131"/>
                    </a:cubicBezTo>
                    <a:lnTo>
                      <a:pt x="94" y="13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347;p18"/>
              <p:cNvSpPr/>
              <p:nvPr/>
            </p:nvSpPr>
            <p:spPr>
              <a:xfrm>
                <a:off x="7452928" y="3770686"/>
                <a:ext cx="82152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941" h="450" extrusionOk="0">
                    <a:moveTo>
                      <a:pt x="36" y="257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807" y="0"/>
                      <a:pt x="807" y="0"/>
                      <a:pt x="807" y="0"/>
                    </a:cubicBezTo>
                    <a:cubicBezTo>
                      <a:pt x="905" y="257"/>
                      <a:pt x="905" y="257"/>
                      <a:pt x="905" y="257"/>
                    </a:cubicBezTo>
                    <a:cubicBezTo>
                      <a:pt x="941" y="350"/>
                      <a:pt x="872" y="450"/>
                      <a:pt x="772" y="450"/>
                    </a:cubicBezTo>
                    <a:cubicBezTo>
                      <a:pt x="169" y="450"/>
                      <a:pt x="169" y="450"/>
                      <a:pt x="169" y="450"/>
                    </a:cubicBezTo>
                    <a:cubicBezTo>
                      <a:pt x="69" y="450"/>
                      <a:pt x="0" y="350"/>
                      <a:pt x="36" y="257"/>
                    </a:cubicBezTo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348;p18"/>
              <p:cNvSpPr/>
              <p:nvPr/>
            </p:nvSpPr>
            <p:spPr>
              <a:xfrm>
                <a:off x="7449356" y="3719489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7" y="0"/>
                    </a:moveTo>
                    <a:lnTo>
                      <a:pt x="7" y="30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18"/>
              <p:cNvSpPr/>
              <p:nvPr/>
            </p:nvSpPr>
            <p:spPr>
              <a:xfrm>
                <a:off x="7449356" y="3669483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7" y="33"/>
                    </a:moveTo>
                    <a:lnTo>
                      <a:pt x="7" y="3"/>
                    </a:lnTo>
                    <a:lnTo>
                      <a:pt x="0" y="0"/>
                    </a:lnTo>
                    <a:lnTo>
                      <a:pt x="0" y="33"/>
                    </a:lnTo>
                    <a:lnTo>
                      <a:pt x="7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18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p18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18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18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18"/>
              <p:cNvSpPr/>
              <p:nvPr/>
            </p:nvSpPr>
            <p:spPr>
              <a:xfrm>
                <a:off x="7529128" y="3612333"/>
                <a:ext cx="29766" cy="260746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997" extrusionOk="0">
                    <a:moveTo>
                      <a:pt x="151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84"/>
                      <a:pt x="112" y="84"/>
                      <a:pt x="112" y="84"/>
                    </a:cubicBezTo>
                    <a:cubicBezTo>
                      <a:pt x="157" y="84"/>
                      <a:pt x="157" y="84"/>
                      <a:pt x="157" y="84"/>
                    </a:cubicBezTo>
                    <a:cubicBezTo>
                      <a:pt x="158" y="84"/>
                      <a:pt x="158" y="85"/>
                      <a:pt x="158" y="86"/>
                    </a:cubicBezTo>
                    <a:cubicBezTo>
                      <a:pt x="158" y="187"/>
                      <a:pt x="158" y="187"/>
                      <a:pt x="158" y="187"/>
                    </a:cubicBezTo>
                    <a:cubicBezTo>
                      <a:pt x="158" y="188"/>
                      <a:pt x="158" y="188"/>
                      <a:pt x="157" y="188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541"/>
                      <a:pt x="112" y="1541"/>
                      <a:pt x="112" y="1541"/>
                    </a:cubicBezTo>
                    <a:cubicBezTo>
                      <a:pt x="112" y="1542"/>
                      <a:pt x="112" y="1542"/>
                      <a:pt x="112" y="1542"/>
                    </a:cubicBezTo>
                    <a:cubicBezTo>
                      <a:pt x="112" y="1685"/>
                      <a:pt x="112" y="1685"/>
                      <a:pt x="112" y="1685"/>
                    </a:cubicBezTo>
                    <a:cubicBezTo>
                      <a:pt x="95" y="1678"/>
                      <a:pt x="95" y="1678"/>
                      <a:pt x="95" y="1678"/>
                    </a:cubicBezTo>
                    <a:cubicBezTo>
                      <a:pt x="41" y="2107"/>
                      <a:pt x="41" y="2107"/>
                      <a:pt x="41" y="2107"/>
                    </a:cubicBezTo>
                    <a:cubicBezTo>
                      <a:pt x="43" y="2130"/>
                      <a:pt x="40" y="2154"/>
                      <a:pt x="32" y="2175"/>
                    </a:cubicBezTo>
                    <a:cubicBezTo>
                      <a:pt x="32" y="2175"/>
                      <a:pt x="32" y="2175"/>
                      <a:pt x="32" y="2175"/>
                    </a:cubicBezTo>
                    <a:cubicBezTo>
                      <a:pt x="0" y="2373"/>
                      <a:pt x="4" y="2615"/>
                      <a:pt x="21" y="2833"/>
                    </a:cubicBezTo>
                    <a:cubicBezTo>
                      <a:pt x="107" y="2814"/>
                      <a:pt x="171" y="2736"/>
                      <a:pt x="171" y="2644"/>
                    </a:cubicBezTo>
                    <a:cubicBezTo>
                      <a:pt x="171" y="2620"/>
                      <a:pt x="191" y="2600"/>
                      <a:pt x="216" y="2600"/>
                    </a:cubicBezTo>
                    <a:cubicBezTo>
                      <a:pt x="241" y="2600"/>
                      <a:pt x="261" y="2620"/>
                      <a:pt x="261" y="2644"/>
                    </a:cubicBezTo>
                    <a:cubicBezTo>
                      <a:pt x="261" y="2783"/>
                      <a:pt x="160" y="2899"/>
                      <a:pt x="28" y="2923"/>
                    </a:cubicBezTo>
                    <a:cubicBezTo>
                      <a:pt x="31" y="2948"/>
                      <a:pt x="33" y="2973"/>
                      <a:pt x="36" y="2997"/>
                    </a:cubicBezTo>
                    <a:cubicBezTo>
                      <a:pt x="205" y="2969"/>
                      <a:pt x="335" y="2821"/>
                      <a:pt x="335" y="2644"/>
                    </a:cubicBezTo>
                    <a:cubicBezTo>
                      <a:pt x="335" y="184"/>
                      <a:pt x="335" y="184"/>
                      <a:pt x="335" y="184"/>
                    </a:cubicBezTo>
                    <a:cubicBezTo>
                      <a:pt x="335" y="82"/>
                      <a:pt x="252" y="0"/>
                      <a:pt x="151" y="0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18"/>
              <p:cNvSpPr/>
              <p:nvPr/>
            </p:nvSpPr>
            <p:spPr>
              <a:xfrm>
                <a:off x="7538653" y="3619477"/>
                <a:ext cx="4762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46" h="104" extrusionOk="0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45" y="104"/>
                      <a:pt x="45" y="104"/>
                      <a:pt x="45" y="104"/>
                    </a:cubicBezTo>
                    <a:cubicBezTo>
                      <a:pt x="46" y="104"/>
                      <a:pt x="46" y="104"/>
                      <a:pt x="46" y="103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1"/>
                      <a:pt x="46" y="0"/>
                      <a:pt x="45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p18"/>
              <p:cNvSpPr/>
              <p:nvPr/>
            </p:nvSpPr>
            <p:spPr>
              <a:xfrm>
                <a:off x="7532700" y="3795688"/>
                <a:ext cx="0" cy="5953"/>
              </a:xfrm>
              <a:custGeom>
                <a:avLst/>
                <a:gdLst/>
                <a:ahLst/>
                <a:cxnLst/>
                <a:rect l="l" t="t" r="r" b="b"/>
                <a:pathLst>
                  <a:path w="11" h="68" extrusionOk="0">
                    <a:moveTo>
                      <a:pt x="0" y="0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0" y="47"/>
                      <a:pt x="0" y="23"/>
                      <a:pt x="0" y="0"/>
                    </a:cubicBezTo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18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avLst/>
                <a:gdLst/>
                <a:ahLst/>
                <a:cxnLst/>
                <a:rect l="l" t="t" r="r" b="b"/>
                <a:pathLst>
                  <a:path w="1" h="10" extrusionOk="0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18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avLst/>
                <a:gdLst/>
                <a:ahLst/>
                <a:cxnLst/>
                <a:rect l="l" t="t" r="r" b="b"/>
                <a:pathLst>
                  <a:path w="1" h="10" extrusionOk="0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18"/>
              <p:cNvSpPr/>
              <p:nvPr/>
            </p:nvSpPr>
            <p:spPr>
              <a:xfrm>
                <a:off x="7426735" y="3612333"/>
                <a:ext cx="29766" cy="260746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997" extrusionOk="0">
                    <a:moveTo>
                      <a:pt x="223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83" y="0"/>
                      <a:pt x="0" y="82"/>
                      <a:pt x="0" y="184"/>
                    </a:cubicBezTo>
                    <a:cubicBezTo>
                      <a:pt x="0" y="2644"/>
                      <a:pt x="0" y="2644"/>
                      <a:pt x="0" y="2644"/>
                    </a:cubicBezTo>
                    <a:cubicBezTo>
                      <a:pt x="0" y="2821"/>
                      <a:pt x="130" y="2969"/>
                      <a:pt x="299" y="2997"/>
                    </a:cubicBezTo>
                    <a:cubicBezTo>
                      <a:pt x="302" y="2973"/>
                      <a:pt x="304" y="2949"/>
                      <a:pt x="307" y="2923"/>
                    </a:cubicBezTo>
                    <a:cubicBezTo>
                      <a:pt x="174" y="2900"/>
                      <a:pt x="72" y="2784"/>
                      <a:pt x="72" y="2644"/>
                    </a:cubicBezTo>
                    <a:cubicBezTo>
                      <a:pt x="72" y="2620"/>
                      <a:pt x="92" y="2600"/>
                      <a:pt x="117" y="2600"/>
                    </a:cubicBezTo>
                    <a:cubicBezTo>
                      <a:pt x="142" y="2600"/>
                      <a:pt x="162" y="2620"/>
                      <a:pt x="162" y="2644"/>
                    </a:cubicBezTo>
                    <a:cubicBezTo>
                      <a:pt x="162" y="2737"/>
                      <a:pt x="227" y="2815"/>
                      <a:pt x="314" y="2834"/>
                    </a:cubicBezTo>
                    <a:cubicBezTo>
                      <a:pt x="331" y="2615"/>
                      <a:pt x="335" y="2373"/>
                      <a:pt x="303" y="2175"/>
                    </a:cubicBezTo>
                    <a:cubicBezTo>
                      <a:pt x="223" y="1541"/>
                      <a:pt x="223" y="1541"/>
                      <a:pt x="223" y="1541"/>
                    </a:cubicBezTo>
                    <a:cubicBezTo>
                      <a:pt x="223" y="188"/>
                      <a:pt x="223" y="188"/>
                      <a:pt x="223" y="188"/>
                    </a:cubicBezTo>
                    <a:cubicBezTo>
                      <a:pt x="208" y="188"/>
                      <a:pt x="208" y="188"/>
                      <a:pt x="208" y="188"/>
                    </a:cubicBezTo>
                    <a:cubicBezTo>
                      <a:pt x="208" y="188"/>
                      <a:pt x="207" y="188"/>
                      <a:pt x="207" y="187"/>
                    </a:cubicBezTo>
                    <a:cubicBezTo>
                      <a:pt x="207" y="86"/>
                      <a:pt x="207" y="86"/>
                      <a:pt x="207" y="86"/>
                    </a:cubicBezTo>
                    <a:cubicBezTo>
                      <a:pt x="207" y="85"/>
                      <a:pt x="208" y="84"/>
                      <a:pt x="208" y="84"/>
                    </a:cubicBezTo>
                    <a:cubicBezTo>
                      <a:pt x="223" y="84"/>
                      <a:pt x="223" y="84"/>
                      <a:pt x="223" y="84"/>
                    </a:cubicBezTo>
                    <a:cubicBezTo>
                      <a:pt x="223" y="0"/>
                      <a:pt x="223" y="0"/>
                      <a:pt x="223" y="0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18"/>
              <p:cNvSpPr/>
              <p:nvPr/>
            </p:nvSpPr>
            <p:spPr>
              <a:xfrm>
                <a:off x="7445785" y="3619477"/>
                <a:ext cx="1191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6" h="104" extrusionOk="0">
                    <a:moveTo>
                      <a:pt x="16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4"/>
                      <a:pt x="1" y="104"/>
                      <a:pt x="1" y="104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18"/>
              <p:cNvSpPr/>
              <p:nvPr/>
            </p:nvSpPr>
            <p:spPr>
              <a:xfrm>
                <a:off x="7545797" y="3780211"/>
                <a:ext cx="20100" cy="15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18"/>
              <p:cNvSpPr/>
              <p:nvPr/>
            </p:nvSpPr>
            <p:spPr>
              <a:xfrm>
                <a:off x="7419591" y="3780211"/>
                <a:ext cx="20100" cy="15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63" name="Google Shape;363;p18"/>
          <p:cNvGrpSpPr/>
          <p:nvPr/>
        </p:nvGrpSpPr>
        <p:grpSpPr>
          <a:xfrm>
            <a:off x="-4478015" y="1317586"/>
            <a:ext cx="5508224" cy="5307833"/>
            <a:chOff x="-4478015" y="1317586"/>
            <a:chExt cx="5508224" cy="5307833"/>
          </a:xfrm>
        </p:grpSpPr>
        <p:grpSp>
          <p:nvGrpSpPr>
            <p:cNvPr id="364" name="Google Shape;364;p18"/>
            <p:cNvGrpSpPr/>
            <p:nvPr/>
          </p:nvGrpSpPr>
          <p:grpSpPr>
            <a:xfrm rot="10800000">
              <a:off x="-4478015" y="1704102"/>
              <a:ext cx="5508224" cy="4921317"/>
              <a:chOff x="-4643553" y="-317844"/>
              <a:chExt cx="5778059" cy="5162401"/>
            </a:xfrm>
          </p:grpSpPr>
          <p:sp>
            <p:nvSpPr>
              <p:cNvPr id="365" name="Google Shape;365;p18"/>
              <p:cNvSpPr/>
              <p:nvPr/>
            </p:nvSpPr>
            <p:spPr>
              <a:xfrm rot="5400000">
                <a:off x="665401" y="260930"/>
                <a:ext cx="69000" cy="45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18"/>
              <p:cNvSpPr/>
              <p:nvPr/>
            </p:nvSpPr>
            <p:spPr>
              <a:xfrm>
                <a:off x="-4643553" y="-317844"/>
                <a:ext cx="5778059" cy="5162401"/>
              </a:xfrm>
              <a:custGeom>
                <a:avLst/>
                <a:gdLst/>
                <a:ahLst/>
                <a:cxnLst/>
                <a:rect l="l" t="t" r="r" b="b"/>
                <a:pathLst>
                  <a:path w="51982" h="46437" extrusionOk="0">
                    <a:moveTo>
                      <a:pt x="1275" y="46437"/>
                    </a:moveTo>
                    <a:cubicBezTo>
                      <a:pt x="0" y="46437"/>
                      <a:pt x="0" y="46437"/>
                      <a:pt x="0" y="46437"/>
                    </a:cubicBezTo>
                    <a:cubicBezTo>
                      <a:pt x="0" y="43439"/>
                      <a:pt x="0" y="43439"/>
                      <a:pt x="0" y="43439"/>
                    </a:cubicBezTo>
                    <a:cubicBezTo>
                      <a:pt x="1275" y="43422"/>
                      <a:pt x="1275" y="43422"/>
                      <a:pt x="1275" y="43422"/>
                    </a:cubicBezTo>
                    <a:cubicBezTo>
                      <a:pt x="2011" y="43422"/>
                      <a:pt x="2610" y="42823"/>
                      <a:pt x="2610" y="42087"/>
                    </a:cubicBezTo>
                    <a:cubicBezTo>
                      <a:pt x="2610" y="26691"/>
                      <a:pt x="2610" y="26691"/>
                      <a:pt x="2610" y="26691"/>
                    </a:cubicBezTo>
                    <a:cubicBezTo>
                      <a:pt x="2610" y="23517"/>
                      <a:pt x="5192" y="20935"/>
                      <a:pt x="8366" y="20935"/>
                    </a:cubicBezTo>
                    <a:cubicBezTo>
                      <a:pt x="11540" y="20935"/>
                      <a:pt x="14122" y="23517"/>
                      <a:pt x="14122" y="26691"/>
                    </a:cubicBezTo>
                    <a:cubicBezTo>
                      <a:pt x="14122" y="31798"/>
                      <a:pt x="14122" y="31798"/>
                      <a:pt x="14122" y="31798"/>
                    </a:cubicBezTo>
                    <a:cubicBezTo>
                      <a:pt x="14122" y="33310"/>
                      <a:pt x="15352" y="34539"/>
                      <a:pt x="16863" y="34539"/>
                    </a:cubicBezTo>
                    <a:cubicBezTo>
                      <a:pt x="17089" y="34539"/>
                      <a:pt x="17089" y="34539"/>
                      <a:pt x="17089" y="34539"/>
                    </a:cubicBezTo>
                    <a:cubicBezTo>
                      <a:pt x="18600" y="34539"/>
                      <a:pt x="19830" y="33310"/>
                      <a:pt x="19830" y="31798"/>
                    </a:cubicBezTo>
                    <a:cubicBezTo>
                      <a:pt x="19830" y="16859"/>
                      <a:pt x="19830" y="16859"/>
                      <a:pt x="19830" y="16859"/>
                    </a:cubicBezTo>
                    <a:cubicBezTo>
                      <a:pt x="19830" y="13686"/>
                      <a:pt x="22412" y="11103"/>
                      <a:pt x="25586" y="11103"/>
                    </a:cubicBezTo>
                    <a:cubicBezTo>
                      <a:pt x="25698" y="11103"/>
                      <a:pt x="25698" y="11103"/>
                      <a:pt x="25698" y="11103"/>
                    </a:cubicBezTo>
                    <a:cubicBezTo>
                      <a:pt x="28872" y="11103"/>
                      <a:pt x="31454" y="13686"/>
                      <a:pt x="31454" y="16859"/>
                    </a:cubicBezTo>
                    <a:cubicBezTo>
                      <a:pt x="31454" y="27421"/>
                      <a:pt x="31454" y="27421"/>
                      <a:pt x="31454" y="27421"/>
                    </a:cubicBezTo>
                    <a:cubicBezTo>
                      <a:pt x="31454" y="28933"/>
                      <a:pt x="32684" y="30162"/>
                      <a:pt x="34195" y="30162"/>
                    </a:cubicBezTo>
                    <a:cubicBezTo>
                      <a:pt x="34308" y="30162"/>
                      <a:pt x="34308" y="30162"/>
                      <a:pt x="34308" y="30162"/>
                    </a:cubicBezTo>
                    <a:cubicBezTo>
                      <a:pt x="35819" y="30162"/>
                      <a:pt x="37049" y="28933"/>
                      <a:pt x="37049" y="27421"/>
                    </a:cubicBezTo>
                    <a:cubicBezTo>
                      <a:pt x="37049" y="5756"/>
                      <a:pt x="37049" y="5756"/>
                      <a:pt x="37049" y="5756"/>
                    </a:cubicBezTo>
                    <a:cubicBezTo>
                      <a:pt x="37049" y="2582"/>
                      <a:pt x="39631" y="0"/>
                      <a:pt x="42805" y="0"/>
                    </a:cubicBezTo>
                    <a:cubicBezTo>
                      <a:pt x="42918" y="0"/>
                      <a:pt x="42918" y="0"/>
                      <a:pt x="42918" y="0"/>
                    </a:cubicBezTo>
                    <a:cubicBezTo>
                      <a:pt x="46091" y="0"/>
                      <a:pt x="48674" y="2582"/>
                      <a:pt x="48674" y="5756"/>
                    </a:cubicBezTo>
                    <a:cubicBezTo>
                      <a:pt x="48674" y="15639"/>
                      <a:pt x="48674" y="15639"/>
                      <a:pt x="48674" y="15639"/>
                    </a:cubicBezTo>
                    <a:cubicBezTo>
                      <a:pt x="48674" y="16406"/>
                      <a:pt x="49298" y="17031"/>
                      <a:pt x="50066" y="17031"/>
                    </a:cubicBezTo>
                    <a:cubicBezTo>
                      <a:pt x="51982" y="17058"/>
                      <a:pt x="51982" y="17058"/>
                      <a:pt x="51982" y="17058"/>
                    </a:cubicBezTo>
                    <a:cubicBezTo>
                      <a:pt x="51982" y="20034"/>
                      <a:pt x="51982" y="20034"/>
                      <a:pt x="51982" y="20034"/>
                    </a:cubicBezTo>
                    <a:cubicBezTo>
                      <a:pt x="50066" y="20046"/>
                      <a:pt x="50066" y="20046"/>
                      <a:pt x="50066" y="20046"/>
                    </a:cubicBezTo>
                    <a:cubicBezTo>
                      <a:pt x="47636" y="20046"/>
                      <a:pt x="45659" y="18069"/>
                      <a:pt x="45659" y="15639"/>
                    </a:cubicBezTo>
                    <a:cubicBezTo>
                      <a:pt x="45659" y="5756"/>
                      <a:pt x="45659" y="5756"/>
                      <a:pt x="45659" y="5756"/>
                    </a:cubicBezTo>
                    <a:cubicBezTo>
                      <a:pt x="45659" y="4244"/>
                      <a:pt x="44429" y="3015"/>
                      <a:pt x="42918" y="3015"/>
                    </a:cubicBezTo>
                    <a:cubicBezTo>
                      <a:pt x="42805" y="3015"/>
                      <a:pt x="42805" y="3015"/>
                      <a:pt x="42805" y="3015"/>
                    </a:cubicBezTo>
                    <a:cubicBezTo>
                      <a:pt x="41294" y="3015"/>
                      <a:pt x="40064" y="4244"/>
                      <a:pt x="40064" y="5756"/>
                    </a:cubicBezTo>
                    <a:cubicBezTo>
                      <a:pt x="40064" y="27421"/>
                      <a:pt x="40064" y="27421"/>
                      <a:pt x="40064" y="27421"/>
                    </a:cubicBezTo>
                    <a:cubicBezTo>
                      <a:pt x="40064" y="30595"/>
                      <a:pt x="37482" y="33177"/>
                      <a:pt x="34308" y="33177"/>
                    </a:cubicBezTo>
                    <a:cubicBezTo>
                      <a:pt x="34195" y="33177"/>
                      <a:pt x="34195" y="33177"/>
                      <a:pt x="34195" y="33177"/>
                    </a:cubicBezTo>
                    <a:cubicBezTo>
                      <a:pt x="31021" y="33177"/>
                      <a:pt x="28439" y="30595"/>
                      <a:pt x="28439" y="27421"/>
                    </a:cubicBezTo>
                    <a:cubicBezTo>
                      <a:pt x="28439" y="16859"/>
                      <a:pt x="28439" y="16859"/>
                      <a:pt x="28439" y="16859"/>
                    </a:cubicBezTo>
                    <a:cubicBezTo>
                      <a:pt x="28439" y="15348"/>
                      <a:pt x="27210" y="14118"/>
                      <a:pt x="25698" y="14118"/>
                    </a:cubicBezTo>
                    <a:cubicBezTo>
                      <a:pt x="25586" y="14118"/>
                      <a:pt x="25586" y="14118"/>
                      <a:pt x="25586" y="14118"/>
                    </a:cubicBezTo>
                    <a:cubicBezTo>
                      <a:pt x="24074" y="14118"/>
                      <a:pt x="22845" y="15348"/>
                      <a:pt x="22845" y="16859"/>
                    </a:cubicBezTo>
                    <a:cubicBezTo>
                      <a:pt x="22845" y="31798"/>
                      <a:pt x="22845" y="31798"/>
                      <a:pt x="22845" y="31798"/>
                    </a:cubicBezTo>
                    <a:cubicBezTo>
                      <a:pt x="22845" y="34972"/>
                      <a:pt x="20262" y="37554"/>
                      <a:pt x="17089" y="37554"/>
                    </a:cubicBezTo>
                    <a:cubicBezTo>
                      <a:pt x="16863" y="37554"/>
                      <a:pt x="16863" y="37554"/>
                      <a:pt x="16863" y="37554"/>
                    </a:cubicBezTo>
                    <a:cubicBezTo>
                      <a:pt x="13689" y="37554"/>
                      <a:pt x="11107" y="34972"/>
                      <a:pt x="11107" y="31798"/>
                    </a:cubicBezTo>
                    <a:cubicBezTo>
                      <a:pt x="11107" y="26691"/>
                      <a:pt x="11107" y="26691"/>
                      <a:pt x="11107" y="26691"/>
                    </a:cubicBezTo>
                    <a:cubicBezTo>
                      <a:pt x="11107" y="25179"/>
                      <a:pt x="9878" y="23950"/>
                      <a:pt x="8366" y="23950"/>
                    </a:cubicBezTo>
                    <a:cubicBezTo>
                      <a:pt x="6855" y="23950"/>
                      <a:pt x="5625" y="25179"/>
                      <a:pt x="5625" y="26691"/>
                    </a:cubicBezTo>
                    <a:cubicBezTo>
                      <a:pt x="5625" y="42087"/>
                      <a:pt x="5625" y="42087"/>
                      <a:pt x="5625" y="42087"/>
                    </a:cubicBezTo>
                    <a:cubicBezTo>
                      <a:pt x="5625" y="44485"/>
                      <a:pt x="3674" y="46437"/>
                      <a:pt x="1275" y="464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18"/>
              <p:cNvSpPr/>
              <p:nvPr/>
            </p:nvSpPr>
            <p:spPr>
              <a:xfrm>
                <a:off x="-4501017" y="4666099"/>
                <a:ext cx="69472" cy="1916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70" extrusionOk="0">
                    <a:moveTo>
                      <a:pt x="0" y="170"/>
                    </a:moveTo>
                    <a:cubicBezTo>
                      <a:pt x="0" y="66"/>
                      <a:pt x="0" y="66"/>
                      <a:pt x="0" y="66"/>
                    </a:cubicBezTo>
                    <a:cubicBezTo>
                      <a:pt x="205" y="66"/>
                      <a:pt x="410" y="44"/>
                      <a:pt x="608" y="0"/>
                    </a:cubicBezTo>
                    <a:cubicBezTo>
                      <a:pt x="631" y="101"/>
                      <a:pt x="631" y="101"/>
                      <a:pt x="631" y="101"/>
                    </a:cubicBezTo>
                    <a:cubicBezTo>
                      <a:pt x="425" y="147"/>
                      <a:pt x="213" y="170"/>
                      <a:pt x="0" y="1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368;p18"/>
              <p:cNvSpPr/>
              <p:nvPr/>
            </p:nvSpPr>
            <p:spPr>
              <a:xfrm>
                <a:off x="-4311769" y="-150155"/>
                <a:ext cx="5040210" cy="4768407"/>
              </a:xfrm>
              <a:custGeom>
                <a:avLst/>
                <a:gdLst/>
                <a:ahLst/>
                <a:cxnLst/>
                <a:rect l="l" t="t" r="r" b="b"/>
                <a:pathLst>
                  <a:path w="45345" h="42891" extrusionOk="0">
                    <a:moveTo>
                      <a:pt x="64" y="42891"/>
                    </a:moveTo>
                    <a:cubicBezTo>
                      <a:pt x="0" y="42809"/>
                      <a:pt x="0" y="42809"/>
                      <a:pt x="0" y="42809"/>
                    </a:cubicBezTo>
                    <a:cubicBezTo>
                      <a:pt x="321" y="42561"/>
                      <a:pt x="590" y="42241"/>
                      <a:pt x="776" y="41882"/>
                    </a:cubicBezTo>
                    <a:cubicBezTo>
                      <a:pt x="868" y="41930"/>
                      <a:pt x="868" y="41930"/>
                      <a:pt x="868" y="41930"/>
                    </a:cubicBezTo>
                    <a:cubicBezTo>
                      <a:pt x="675" y="42302"/>
                      <a:pt x="397" y="42634"/>
                      <a:pt x="64" y="42891"/>
                    </a:cubicBezTo>
                    <a:close/>
                    <a:moveTo>
                      <a:pt x="1190" y="40719"/>
                    </a:moveTo>
                    <a:cubicBezTo>
                      <a:pt x="1086" y="40714"/>
                      <a:pt x="1086" y="40714"/>
                      <a:pt x="1086" y="40714"/>
                    </a:cubicBezTo>
                    <a:cubicBezTo>
                      <a:pt x="1087" y="40676"/>
                      <a:pt x="1088" y="40637"/>
                      <a:pt x="1088" y="40598"/>
                    </a:cubicBezTo>
                    <a:cubicBezTo>
                      <a:pt x="1088" y="39476"/>
                      <a:pt x="1088" y="39476"/>
                      <a:pt x="1088" y="39476"/>
                    </a:cubicBezTo>
                    <a:cubicBezTo>
                      <a:pt x="1192" y="39476"/>
                      <a:pt x="1192" y="39476"/>
                      <a:pt x="1192" y="39476"/>
                    </a:cubicBezTo>
                    <a:cubicBezTo>
                      <a:pt x="1192" y="40598"/>
                      <a:pt x="1192" y="40598"/>
                      <a:pt x="1192" y="40598"/>
                    </a:cubicBezTo>
                    <a:cubicBezTo>
                      <a:pt x="1192" y="40639"/>
                      <a:pt x="1191" y="40679"/>
                      <a:pt x="1190" y="40719"/>
                    </a:cubicBezTo>
                    <a:close/>
                    <a:moveTo>
                      <a:pt x="1192" y="38235"/>
                    </a:moveTo>
                    <a:cubicBezTo>
                      <a:pt x="1088" y="38235"/>
                      <a:pt x="1088" y="38235"/>
                      <a:pt x="1088" y="38235"/>
                    </a:cubicBezTo>
                    <a:cubicBezTo>
                      <a:pt x="1088" y="36994"/>
                      <a:pt x="1088" y="36994"/>
                      <a:pt x="1088" y="36994"/>
                    </a:cubicBezTo>
                    <a:cubicBezTo>
                      <a:pt x="1192" y="36994"/>
                      <a:pt x="1192" y="36994"/>
                      <a:pt x="1192" y="36994"/>
                    </a:cubicBezTo>
                    <a:lnTo>
                      <a:pt x="1192" y="38235"/>
                    </a:lnTo>
                    <a:close/>
                    <a:moveTo>
                      <a:pt x="1192" y="35754"/>
                    </a:moveTo>
                    <a:cubicBezTo>
                      <a:pt x="1088" y="35754"/>
                      <a:pt x="1088" y="35754"/>
                      <a:pt x="1088" y="35754"/>
                    </a:cubicBezTo>
                    <a:cubicBezTo>
                      <a:pt x="1088" y="34513"/>
                      <a:pt x="1088" y="34513"/>
                      <a:pt x="1088" y="34513"/>
                    </a:cubicBezTo>
                    <a:cubicBezTo>
                      <a:pt x="1192" y="34513"/>
                      <a:pt x="1192" y="34513"/>
                      <a:pt x="1192" y="34513"/>
                    </a:cubicBezTo>
                    <a:lnTo>
                      <a:pt x="1192" y="35754"/>
                    </a:lnTo>
                    <a:close/>
                    <a:moveTo>
                      <a:pt x="14111" y="34610"/>
                    </a:moveTo>
                    <a:cubicBezTo>
                      <a:pt x="13886" y="34610"/>
                      <a:pt x="13886" y="34610"/>
                      <a:pt x="13886" y="34610"/>
                    </a:cubicBezTo>
                    <a:cubicBezTo>
                      <a:pt x="13564" y="34610"/>
                      <a:pt x="13244" y="34574"/>
                      <a:pt x="12934" y="34504"/>
                    </a:cubicBezTo>
                    <a:cubicBezTo>
                      <a:pt x="12957" y="34403"/>
                      <a:pt x="12957" y="34403"/>
                      <a:pt x="12957" y="34403"/>
                    </a:cubicBezTo>
                    <a:cubicBezTo>
                      <a:pt x="13259" y="34471"/>
                      <a:pt x="13572" y="34506"/>
                      <a:pt x="13886" y="34506"/>
                    </a:cubicBezTo>
                    <a:cubicBezTo>
                      <a:pt x="14177" y="34505"/>
                      <a:pt x="14177" y="34505"/>
                      <a:pt x="14177" y="34505"/>
                    </a:cubicBezTo>
                    <a:cubicBezTo>
                      <a:pt x="14179" y="34609"/>
                      <a:pt x="14179" y="34609"/>
                      <a:pt x="14179" y="34609"/>
                    </a:cubicBezTo>
                    <a:lnTo>
                      <a:pt x="14111" y="34610"/>
                    </a:lnTo>
                    <a:close/>
                    <a:moveTo>
                      <a:pt x="15413" y="34409"/>
                    </a:moveTo>
                    <a:cubicBezTo>
                      <a:pt x="15382" y="34310"/>
                      <a:pt x="15382" y="34310"/>
                      <a:pt x="15382" y="34310"/>
                    </a:cubicBezTo>
                    <a:cubicBezTo>
                      <a:pt x="15771" y="34186"/>
                      <a:pt x="16141" y="34006"/>
                      <a:pt x="16479" y="33774"/>
                    </a:cubicBezTo>
                    <a:cubicBezTo>
                      <a:pt x="16538" y="33860"/>
                      <a:pt x="16538" y="33860"/>
                      <a:pt x="16538" y="33860"/>
                    </a:cubicBezTo>
                    <a:cubicBezTo>
                      <a:pt x="16191" y="34098"/>
                      <a:pt x="15813" y="34282"/>
                      <a:pt x="15413" y="34409"/>
                    </a:cubicBezTo>
                    <a:close/>
                    <a:moveTo>
                      <a:pt x="11767" y="34053"/>
                    </a:moveTo>
                    <a:cubicBezTo>
                      <a:pt x="11403" y="33846"/>
                      <a:pt x="11070" y="33587"/>
                      <a:pt x="10780" y="33284"/>
                    </a:cubicBezTo>
                    <a:cubicBezTo>
                      <a:pt x="10855" y="33212"/>
                      <a:pt x="10855" y="33212"/>
                      <a:pt x="10855" y="33212"/>
                    </a:cubicBezTo>
                    <a:cubicBezTo>
                      <a:pt x="11138" y="33508"/>
                      <a:pt x="11463" y="33761"/>
                      <a:pt x="11818" y="33962"/>
                    </a:cubicBezTo>
                    <a:lnTo>
                      <a:pt x="11767" y="34053"/>
                    </a:lnTo>
                    <a:close/>
                    <a:moveTo>
                      <a:pt x="1192" y="33272"/>
                    </a:moveTo>
                    <a:cubicBezTo>
                      <a:pt x="1088" y="33272"/>
                      <a:pt x="1088" y="33272"/>
                      <a:pt x="1088" y="33272"/>
                    </a:cubicBezTo>
                    <a:cubicBezTo>
                      <a:pt x="1088" y="32032"/>
                      <a:pt x="1088" y="32032"/>
                      <a:pt x="1088" y="32032"/>
                    </a:cubicBezTo>
                    <a:cubicBezTo>
                      <a:pt x="1192" y="32032"/>
                      <a:pt x="1192" y="32032"/>
                      <a:pt x="1192" y="32032"/>
                    </a:cubicBezTo>
                    <a:lnTo>
                      <a:pt x="1192" y="33272"/>
                    </a:lnTo>
                    <a:close/>
                    <a:moveTo>
                      <a:pt x="17457" y="33011"/>
                    </a:moveTo>
                    <a:cubicBezTo>
                      <a:pt x="17376" y="32946"/>
                      <a:pt x="17376" y="32946"/>
                      <a:pt x="17376" y="32946"/>
                    </a:cubicBezTo>
                    <a:cubicBezTo>
                      <a:pt x="17634" y="32627"/>
                      <a:pt x="17843" y="32274"/>
                      <a:pt x="17998" y="31895"/>
                    </a:cubicBezTo>
                    <a:cubicBezTo>
                      <a:pt x="18094" y="31935"/>
                      <a:pt x="18094" y="31935"/>
                      <a:pt x="18094" y="31935"/>
                    </a:cubicBezTo>
                    <a:cubicBezTo>
                      <a:pt x="17935" y="32322"/>
                      <a:pt x="17721" y="32685"/>
                      <a:pt x="17457" y="33011"/>
                    </a:cubicBezTo>
                    <a:close/>
                    <a:moveTo>
                      <a:pt x="10054" y="32265"/>
                    </a:moveTo>
                    <a:cubicBezTo>
                      <a:pt x="9863" y="31891"/>
                      <a:pt x="9728" y="31492"/>
                      <a:pt x="9654" y="31079"/>
                    </a:cubicBezTo>
                    <a:cubicBezTo>
                      <a:pt x="9756" y="31061"/>
                      <a:pt x="9756" y="31061"/>
                      <a:pt x="9756" y="31061"/>
                    </a:cubicBezTo>
                    <a:cubicBezTo>
                      <a:pt x="9829" y="31464"/>
                      <a:pt x="9960" y="31853"/>
                      <a:pt x="10147" y="32217"/>
                    </a:cubicBezTo>
                    <a:lnTo>
                      <a:pt x="10054" y="32265"/>
                    </a:lnTo>
                    <a:close/>
                    <a:moveTo>
                      <a:pt x="1192" y="30791"/>
                    </a:moveTo>
                    <a:cubicBezTo>
                      <a:pt x="1088" y="30791"/>
                      <a:pt x="1088" y="30791"/>
                      <a:pt x="1088" y="30791"/>
                    </a:cubicBezTo>
                    <a:cubicBezTo>
                      <a:pt x="1088" y="29550"/>
                      <a:pt x="1088" y="29550"/>
                      <a:pt x="1088" y="29550"/>
                    </a:cubicBezTo>
                    <a:cubicBezTo>
                      <a:pt x="1192" y="29550"/>
                      <a:pt x="1192" y="29550"/>
                      <a:pt x="1192" y="29550"/>
                    </a:cubicBezTo>
                    <a:lnTo>
                      <a:pt x="1192" y="30791"/>
                    </a:lnTo>
                    <a:close/>
                    <a:moveTo>
                      <a:pt x="18392" y="30719"/>
                    </a:moveTo>
                    <a:cubicBezTo>
                      <a:pt x="18289" y="30710"/>
                      <a:pt x="18289" y="30710"/>
                      <a:pt x="18289" y="30710"/>
                    </a:cubicBezTo>
                    <a:cubicBezTo>
                      <a:pt x="18301" y="30578"/>
                      <a:pt x="18307" y="30443"/>
                      <a:pt x="18307" y="30309"/>
                    </a:cubicBezTo>
                    <a:cubicBezTo>
                      <a:pt x="18307" y="29475"/>
                      <a:pt x="18307" y="29475"/>
                      <a:pt x="18307" y="29475"/>
                    </a:cubicBezTo>
                    <a:cubicBezTo>
                      <a:pt x="18411" y="29475"/>
                      <a:pt x="18411" y="29475"/>
                      <a:pt x="18411" y="29475"/>
                    </a:cubicBezTo>
                    <a:cubicBezTo>
                      <a:pt x="18411" y="30309"/>
                      <a:pt x="18411" y="30309"/>
                      <a:pt x="18411" y="30309"/>
                    </a:cubicBezTo>
                    <a:cubicBezTo>
                      <a:pt x="18411" y="30446"/>
                      <a:pt x="18405" y="30584"/>
                      <a:pt x="18392" y="30719"/>
                    </a:cubicBezTo>
                    <a:close/>
                    <a:moveTo>
                      <a:pt x="31073" y="30231"/>
                    </a:moveTo>
                    <a:cubicBezTo>
                      <a:pt x="30653" y="30217"/>
                      <a:pt x="30239" y="30142"/>
                      <a:pt x="29842" y="30008"/>
                    </a:cubicBezTo>
                    <a:cubicBezTo>
                      <a:pt x="29876" y="29910"/>
                      <a:pt x="29876" y="29910"/>
                      <a:pt x="29876" y="29910"/>
                    </a:cubicBezTo>
                    <a:cubicBezTo>
                      <a:pt x="30262" y="30040"/>
                      <a:pt x="30666" y="30113"/>
                      <a:pt x="31077" y="30127"/>
                    </a:cubicBezTo>
                    <a:lnTo>
                      <a:pt x="31073" y="30231"/>
                    </a:lnTo>
                    <a:close/>
                    <a:moveTo>
                      <a:pt x="32319" y="30119"/>
                    </a:moveTo>
                    <a:cubicBezTo>
                      <a:pt x="32295" y="30018"/>
                      <a:pt x="32295" y="30018"/>
                      <a:pt x="32295" y="30018"/>
                    </a:cubicBezTo>
                    <a:cubicBezTo>
                      <a:pt x="32693" y="29924"/>
                      <a:pt x="33075" y="29772"/>
                      <a:pt x="33429" y="29567"/>
                    </a:cubicBezTo>
                    <a:cubicBezTo>
                      <a:pt x="33481" y="29657"/>
                      <a:pt x="33481" y="29657"/>
                      <a:pt x="33481" y="29657"/>
                    </a:cubicBezTo>
                    <a:cubicBezTo>
                      <a:pt x="33118" y="29868"/>
                      <a:pt x="32727" y="30023"/>
                      <a:pt x="32319" y="30119"/>
                    </a:cubicBezTo>
                    <a:close/>
                    <a:moveTo>
                      <a:pt x="9689" y="29834"/>
                    </a:moveTo>
                    <a:cubicBezTo>
                      <a:pt x="9585" y="29834"/>
                      <a:pt x="9585" y="29834"/>
                      <a:pt x="9585" y="29834"/>
                    </a:cubicBezTo>
                    <a:cubicBezTo>
                      <a:pt x="9585" y="28593"/>
                      <a:pt x="9585" y="28593"/>
                      <a:pt x="9585" y="28593"/>
                    </a:cubicBezTo>
                    <a:cubicBezTo>
                      <a:pt x="9689" y="28593"/>
                      <a:pt x="9689" y="28593"/>
                      <a:pt x="9689" y="28593"/>
                    </a:cubicBezTo>
                    <a:lnTo>
                      <a:pt x="9689" y="29834"/>
                    </a:lnTo>
                    <a:close/>
                    <a:moveTo>
                      <a:pt x="28728" y="29439"/>
                    </a:moveTo>
                    <a:cubicBezTo>
                      <a:pt x="28386" y="29196"/>
                      <a:pt x="28082" y="28905"/>
                      <a:pt x="27824" y="28574"/>
                    </a:cubicBezTo>
                    <a:cubicBezTo>
                      <a:pt x="27906" y="28510"/>
                      <a:pt x="27906" y="28510"/>
                      <a:pt x="27906" y="28510"/>
                    </a:cubicBezTo>
                    <a:cubicBezTo>
                      <a:pt x="28158" y="28833"/>
                      <a:pt x="28455" y="29117"/>
                      <a:pt x="28788" y="29355"/>
                    </a:cubicBezTo>
                    <a:lnTo>
                      <a:pt x="28728" y="29439"/>
                    </a:lnTo>
                    <a:close/>
                    <a:moveTo>
                      <a:pt x="34462" y="28880"/>
                    </a:moveTo>
                    <a:cubicBezTo>
                      <a:pt x="34386" y="28809"/>
                      <a:pt x="34386" y="28809"/>
                      <a:pt x="34386" y="28809"/>
                    </a:cubicBezTo>
                    <a:cubicBezTo>
                      <a:pt x="34668" y="28510"/>
                      <a:pt x="34903" y="28173"/>
                      <a:pt x="35086" y="27808"/>
                    </a:cubicBezTo>
                    <a:cubicBezTo>
                      <a:pt x="35179" y="27854"/>
                      <a:pt x="35179" y="27854"/>
                      <a:pt x="35179" y="27854"/>
                    </a:cubicBezTo>
                    <a:cubicBezTo>
                      <a:pt x="34991" y="28229"/>
                      <a:pt x="34750" y="28574"/>
                      <a:pt x="34462" y="28880"/>
                    </a:cubicBezTo>
                    <a:close/>
                    <a:moveTo>
                      <a:pt x="1192" y="28310"/>
                    </a:moveTo>
                    <a:cubicBezTo>
                      <a:pt x="1088" y="28310"/>
                      <a:pt x="1088" y="28310"/>
                      <a:pt x="1088" y="28310"/>
                    </a:cubicBezTo>
                    <a:cubicBezTo>
                      <a:pt x="1088" y="27069"/>
                      <a:pt x="1088" y="27069"/>
                      <a:pt x="1088" y="27069"/>
                    </a:cubicBezTo>
                    <a:cubicBezTo>
                      <a:pt x="1192" y="27069"/>
                      <a:pt x="1192" y="27069"/>
                      <a:pt x="1192" y="27069"/>
                    </a:cubicBezTo>
                    <a:lnTo>
                      <a:pt x="1192" y="28310"/>
                    </a:lnTo>
                    <a:close/>
                    <a:moveTo>
                      <a:pt x="18411" y="28234"/>
                    </a:moveTo>
                    <a:cubicBezTo>
                      <a:pt x="18307" y="28234"/>
                      <a:pt x="18307" y="28234"/>
                      <a:pt x="18307" y="28234"/>
                    </a:cubicBezTo>
                    <a:cubicBezTo>
                      <a:pt x="18307" y="26993"/>
                      <a:pt x="18307" y="26993"/>
                      <a:pt x="18307" y="26993"/>
                    </a:cubicBezTo>
                    <a:cubicBezTo>
                      <a:pt x="18411" y="26993"/>
                      <a:pt x="18411" y="26993"/>
                      <a:pt x="18411" y="26993"/>
                    </a:cubicBezTo>
                    <a:lnTo>
                      <a:pt x="18411" y="28234"/>
                    </a:lnTo>
                    <a:close/>
                    <a:moveTo>
                      <a:pt x="27206" y="27486"/>
                    </a:moveTo>
                    <a:cubicBezTo>
                      <a:pt x="27055" y="27096"/>
                      <a:pt x="26962" y="26686"/>
                      <a:pt x="26930" y="26266"/>
                    </a:cubicBezTo>
                    <a:cubicBezTo>
                      <a:pt x="27034" y="26258"/>
                      <a:pt x="27034" y="26258"/>
                      <a:pt x="27034" y="26258"/>
                    </a:cubicBezTo>
                    <a:cubicBezTo>
                      <a:pt x="27065" y="26668"/>
                      <a:pt x="27156" y="27068"/>
                      <a:pt x="27303" y="27449"/>
                    </a:cubicBezTo>
                    <a:lnTo>
                      <a:pt x="27206" y="27486"/>
                    </a:lnTo>
                    <a:close/>
                    <a:moveTo>
                      <a:pt x="9689" y="27352"/>
                    </a:moveTo>
                    <a:cubicBezTo>
                      <a:pt x="9585" y="27352"/>
                      <a:pt x="9585" y="27352"/>
                      <a:pt x="9585" y="27352"/>
                    </a:cubicBezTo>
                    <a:cubicBezTo>
                      <a:pt x="9585" y="26112"/>
                      <a:pt x="9585" y="26112"/>
                      <a:pt x="9585" y="26112"/>
                    </a:cubicBezTo>
                    <a:cubicBezTo>
                      <a:pt x="9689" y="26112"/>
                      <a:pt x="9689" y="26112"/>
                      <a:pt x="9689" y="26112"/>
                    </a:cubicBezTo>
                    <a:lnTo>
                      <a:pt x="9689" y="27352"/>
                    </a:lnTo>
                    <a:close/>
                    <a:moveTo>
                      <a:pt x="35569" y="26666"/>
                    </a:moveTo>
                    <a:cubicBezTo>
                      <a:pt x="35466" y="26648"/>
                      <a:pt x="35466" y="26648"/>
                      <a:pt x="35466" y="26648"/>
                    </a:cubicBezTo>
                    <a:cubicBezTo>
                      <a:pt x="35506" y="26413"/>
                      <a:pt x="35527" y="26173"/>
                      <a:pt x="35527" y="25932"/>
                    </a:cubicBezTo>
                    <a:cubicBezTo>
                      <a:pt x="35527" y="25420"/>
                      <a:pt x="35527" y="25420"/>
                      <a:pt x="35527" y="25420"/>
                    </a:cubicBezTo>
                    <a:cubicBezTo>
                      <a:pt x="35631" y="25420"/>
                      <a:pt x="35631" y="25420"/>
                      <a:pt x="35631" y="25420"/>
                    </a:cubicBezTo>
                    <a:cubicBezTo>
                      <a:pt x="35631" y="25932"/>
                      <a:pt x="35631" y="25932"/>
                      <a:pt x="35631" y="25932"/>
                    </a:cubicBezTo>
                    <a:cubicBezTo>
                      <a:pt x="35631" y="26179"/>
                      <a:pt x="35610" y="26425"/>
                      <a:pt x="35569" y="26666"/>
                    </a:cubicBezTo>
                    <a:close/>
                    <a:moveTo>
                      <a:pt x="1192" y="25828"/>
                    </a:moveTo>
                    <a:cubicBezTo>
                      <a:pt x="1088" y="25828"/>
                      <a:pt x="1088" y="25828"/>
                      <a:pt x="1088" y="25828"/>
                    </a:cubicBezTo>
                    <a:cubicBezTo>
                      <a:pt x="1088" y="25202"/>
                      <a:pt x="1088" y="25202"/>
                      <a:pt x="1088" y="25202"/>
                    </a:cubicBezTo>
                    <a:cubicBezTo>
                      <a:pt x="1088" y="24995"/>
                      <a:pt x="1103" y="24786"/>
                      <a:pt x="1132" y="24583"/>
                    </a:cubicBezTo>
                    <a:cubicBezTo>
                      <a:pt x="1235" y="24597"/>
                      <a:pt x="1235" y="24597"/>
                      <a:pt x="1235" y="24597"/>
                    </a:cubicBezTo>
                    <a:cubicBezTo>
                      <a:pt x="1207" y="24796"/>
                      <a:pt x="1192" y="25000"/>
                      <a:pt x="1192" y="25202"/>
                    </a:cubicBezTo>
                    <a:lnTo>
                      <a:pt x="1192" y="25828"/>
                    </a:lnTo>
                    <a:close/>
                    <a:moveTo>
                      <a:pt x="18411" y="25753"/>
                    </a:moveTo>
                    <a:cubicBezTo>
                      <a:pt x="18307" y="25753"/>
                      <a:pt x="18307" y="25753"/>
                      <a:pt x="18307" y="25753"/>
                    </a:cubicBezTo>
                    <a:cubicBezTo>
                      <a:pt x="18307" y="24512"/>
                      <a:pt x="18307" y="24512"/>
                      <a:pt x="18307" y="24512"/>
                    </a:cubicBezTo>
                    <a:cubicBezTo>
                      <a:pt x="18411" y="24512"/>
                      <a:pt x="18411" y="24512"/>
                      <a:pt x="18411" y="24512"/>
                    </a:cubicBezTo>
                    <a:lnTo>
                      <a:pt x="18411" y="25753"/>
                    </a:lnTo>
                    <a:close/>
                    <a:moveTo>
                      <a:pt x="27021" y="25022"/>
                    </a:moveTo>
                    <a:cubicBezTo>
                      <a:pt x="26917" y="25022"/>
                      <a:pt x="26917" y="25022"/>
                      <a:pt x="26917" y="25022"/>
                    </a:cubicBezTo>
                    <a:cubicBezTo>
                      <a:pt x="26917" y="23781"/>
                      <a:pt x="26917" y="23781"/>
                      <a:pt x="26917" y="23781"/>
                    </a:cubicBezTo>
                    <a:cubicBezTo>
                      <a:pt x="27021" y="23781"/>
                      <a:pt x="27021" y="23781"/>
                      <a:pt x="27021" y="23781"/>
                    </a:cubicBezTo>
                    <a:lnTo>
                      <a:pt x="27021" y="25022"/>
                    </a:lnTo>
                    <a:close/>
                    <a:moveTo>
                      <a:pt x="9573" y="24875"/>
                    </a:moveTo>
                    <a:cubicBezTo>
                      <a:pt x="9541" y="24466"/>
                      <a:pt x="9450" y="24066"/>
                      <a:pt x="9303" y="23685"/>
                    </a:cubicBezTo>
                    <a:cubicBezTo>
                      <a:pt x="9399" y="23647"/>
                      <a:pt x="9399" y="23647"/>
                      <a:pt x="9399" y="23647"/>
                    </a:cubicBezTo>
                    <a:cubicBezTo>
                      <a:pt x="9551" y="24038"/>
                      <a:pt x="9644" y="24448"/>
                      <a:pt x="9676" y="24867"/>
                    </a:cubicBezTo>
                    <a:lnTo>
                      <a:pt x="9573" y="24875"/>
                    </a:lnTo>
                    <a:close/>
                    <a:moveTo>
                      <a:pt x="35631" y="24179"/>
                    </a:moveTo>
                    <a:cubicBezTo>
                      <a:pt x="35527" y="24179"/>
                      <a:pt x="35527" y="24179"/>
                      <a:pt x="35527" y="24179"/>
                    </a:cubicBezTo>
                    <a:cubicBezTo>
                      <a:pt x="35527" y="22938"/>
                      <a:pt x="35527" y="22938"/>
                      <a:pt x="35527" y="22938"/>
                    </a:cubicBezTo>
                    <a:cubicBezTo>
                      <a:pt x="35631" y="22938"/>
                      <a:pt x="35631" y="22938"/>
                      <a:pt x="35631" y="22938"/>
                    </a:cubicBezTo>
                    <a:lnTo>
                      <a:pt x="35631" y="24179"/>
                    </a:lnTo>
                    <a:close/>
                    <a:moveTo>
                      <a:pt x="1584" y="23428"/>
                    </a:moveTo>
                    <a:cubicBezTo>
                      <a:pt x="1490" y="23384"/>
                      <a:pt x="1490" y="23384"/>
                      <a:pt x="1490" y="23384"/>
                    </a:cubicBezTo>
                    <a:cubicBezTo>
                      <a:pt x="1668" y="23004"/>
                      <a:pt x="1899" y="22653"/>
                      <a:pt x="2179" y="22339"/>
                    </a:cubicBezTo>
                    <a:cubicBezTo>
                      <a:pt x="2257" y="22409"/>
                      <a:pt x="2257" y="22409"/>
                      <a:pt x="2257" y="22409"/>
                    </a:cubicBezTo>
                    <a:cubicBezTo>
                      <a:pt x="1984" y="22715"/>
                      <a:pt x="1757" y="23058"/>
                      <a:pt x="1584" y="23428"/>
                    </a:cubicBezTo>
                    <a:close/>
                    <a:moveTo>
                      <a:pt x="18411" y="23271"/>
                    </a:moveTo>
                    <a:cubicBezTo>
                      <a:pt x="18307" y="23271"/>
                      <a:pt x="18307" y="23271"/>
                      <a:pt x="18307" y="23271"/>
                    </a:cubicBezTo>
                    <a:cubicBezTo>
                      <a:pt x="18307" y="22031"/>
                      <a:pt x="18307" y="22031"/>
                      <a:pt x="18307" y="22031"/>
                    </a:cubicBezTo>
                    <a:cubicBezTo>
                      <a:pt x="18411" y="22031"/>
                      <a:pt x="18411" y="22031"/>
                      <a:pt x="18411" y="22031"/>
                    </a:cubicBezTo>
                    <a:lnTo>
                      <a:pt x="18411" y="23271"/>
                    </a:lnTo>
                    <a:close/>
                    <a:moveTo>
                      <a:pt x="8700" y="22623"/>
                    </a:moveTo>
                    <a:cubicBezTo>
                      <a:pt x="8448" y="22300"/>
                      <a:pt x="8151" y="22016"/>
                      <a:pt x="7817" y="21779"/>
                    </a:cubicBezTo>
                    <a:cubicBezTo>
                      <a:pt x="7877" y="21695"/>
                      <a:pt x="7877" y="21695"/>
                      <a:pt x="7877" y="21695"/>
                    </a:cubicBezTo>
                    <a:cubicBezTo>
                      <a:pt x="8219" y="21938"/>
                      <a:pt x="8524" y="22229"/>
                      <a:pt x="8782" y="22559"/>
                    </a:cubicBezTo>
                    <a:lnTo>
                      <a:pt x="8700" y="22623"/>
                    </a:lnTo>
                    <a:close/>
                    <a:moveTo>
                      <a:pt x="27021" y="22541"/>
                    </a:moveTo>
                    <a:cubicBezTo>
                      <a:pt x="26917" y="22541"/>
                      <a:pt x="26917" y="22541"/>
                      <a:pt x="26917" y="22541"/>
                    </a:cubicBezTo>
                    <a:cubicBezTo>
                      <a:pt x="26917" y="21300"/>
                      <a:pt x="26917" y="21300"/>
                      <a:pt x="26917" y="21300"/>
                    </a:cubicBezTo>
                    <a:cubicBezTo>
                      <a:pt x="27021" y="21300"/>
                      <a:pt x="27021" y="21300"/>
                      <a:pt x="27021" y="21300"/>
                    </a:cubicBezTo>
                    <a:lnTo>
                      <a:pt x="27021" y="22541"/>
                    </a:lnTo>
                    <a:close/>
                    <a:moveTo>
                      <a:pt x="35631" y="21698"/>
                    </a:moveTo>
                    <a:cubicBezTo>
                      <a:pt x="35527" y="21698"/>
                      <a:pt x="35527" y="21698"/>
                      <a:pt x="35527" y="21698"/>
                    </a:cubicBezTo>
                    <a:cubicBezTo>
                      <a:pt x="35527" y="20457"/>
                      <a:pt x="35527" y="20457"/>
                      <a:pt x="35527" y="20457"/>
                    </a:cubicBezTo>
                    <a:cubicBezTo>
                      <a:pt x="35631" y="20457"/>
                      <a:pt x="35631" y="20457"/>
                      <a:pt x="35631" y="20457"/>
                    </a:cubicBezTo>
                    <a:lnTo>
                      <a:pt x="35631" y="21698"/>
                    </a:lnTo>
                    <a:close/>
                    <a:moveTo>
                      <a:pt x="3193" y="21625"/>
                    </a:moveTo>
                    <a:cubicBezTo>
                      <a:pt x="3139" y="21536"/>
                      <a:pt x="3139" y="21536"/>
                      <a:pt x="3139" y="21536"/>
                    </a:cubicBezTo>
                    <a:cubicBezTo>
                      <a:pt x="3497" y="21316"/>
                      <a:pt x="3883" y="21150"/>
                      <a:pt x="4289" y="21044"/>
                    </a:cubicBezTo>
                    <a:cubicBezTo>
                      <a:pt x="4315" y="21144"/>
                      <a:pt x="4315" y="21144"/>
                      <a:pt x="4315" y="21144"/>
                    </a:cubicBezTo>
                    <a:cubicBezTo>
                      <a:pt x="3920" y="21248"/>
                      <a:pt x="3542" y="21410"/>
                      <a:pt x="3193" y="21625"/>
                    </a:cubicBezTo>
                    <a:close/>
                    <a:moveTo>
                      <a:pt x="6730" y="21224"/>
                    </a:moveTo>
                    <a:cubicBezTo>
                      <a:pt x="6343" y="21094"/>
                      <a:pt x="5939" y="21021"/>
                      <a:pt x="5528" y="21008"/>
                    </a:cubicBezTo>
                    <a:cubicBezTo>
                      <a:pt x="5532" y="20904"/>
                      <a:pt x="5532" y="20904"/>
                      <a:pt x="5532" y="20904"/>
                    </a:cubicBezTo>
                    <a:cubicBezTo>
                      <a:pt x="5953" y="20918"/>
                      <a:pt x="6367" y="20992"/>
                      <a:pt x="6763" y="21126"/>
                    </a:cubicBezTo>
                    <a:lnTo>
                      <a:pt x="6730" y="21224"/>
                    </a:lnTo>
                    <a:close/>
                    <a:moveTo>
                      <a:pt x="18411" y="20790"/>
                    </a:moveTo>
                    <a:cubicBezTo>
                      <a:pt x="18307" y="20790"/>
                      <a:pt x="18307" y="20790"/>
                      <a:pt x="18307" y="20790"/>
                    </a:cubicBezTo>
                    <a:cubicBezTo>
                      <a:pt x="18307" y="19549"/>
                      <a:pt x="18307" y="19549"/>
                      <a:pt x="18307" y="19549"/>
                    </a:cubicBezTo>
                    <a:cubicBezTo>
                      <a:pt x="18411" y="19549"/>
                      <a:pt x="18411" y="19549"/>
                      <a:pt x="18411" y="19549"/>
                    </a:cubicBezTo>
                    <a:lnTo>
                      <a:pt x="18411" y="20790"/>
                    </a:lnTo>
                    <a:close/>
                    <a:moveTo>
                      <a:pt x="27021" y="20059"/>
                    </a:moveTo>
                    <a:cubicBezTo>
                      <a:pt x="26917" y="20059"/>
                      <a:pt x="26917" y="20059"/>
                      <a:pt x="26917" y="20059"/>
                    </a:cubicBezTo>
                    <a:cubicBezTo>
                      <a:pt x="26917" y="18819"/>
                      <a:pt x="26917" y="18819"/>
                      <a:pt x="26917" y="18819"/>
                    </a:cubicBezTo>
                    <a:cubicBezTo>
                      <a:pt x="27021" y="18819"/>
                      <a:pt x="27021" y="18819"/>
                      <a:pt x="27021" y="18819"/>
                    </a:cubicBezTo>
                    <a:lnTo>
                      <a:pt x="27021" y="20059"/>
                    </a:lnTo>
                    <a:close/>
                    <a:moveTo>
                      <a:pt x="35631" y="19216"/>
                    </a:moveTo>
                    <a:cubicBezTo>
                      <a:pt x="35527" y="19216"/>
                      <a:pt x="35527" y="19216"/>
                      <a:pt x="35527" y="19216"/>
                    </a:cubicBezTo>
                    <a:cubicBezTo>
                      <a:pt x="35527" y="17976"/>
                      <a:pt x="35527" y="17976"/>
                      <a:pt x="35527" y="17976"/>
                    </a:cubicBezTo>
                    <a:cubicBezTo>
                      <a:pt x="35631" y="17976"/>
                      <a:pt x="35631" y="17976"/>
                      <a:pt x="35631" y="17976"/>
                    </a:cubicBezTo>
                    <a:lnTo>
                      <a:pt x="35631" y="19216"/>
                    </a:lnTo>
                    <a:close/>
                    <a:moveTo>
                      <a:pt x="18411" y="18309"/>
                    </a:moveTo>
                    <a:cubicBezTo>
                      <a:pt x="18307" y="18309"/>
                      <a:pt x="18307" y="18309"/>
                      <a:pt x="18307" y="18309"/>
                    </a:cubicBezTo>
                    <a:cubicBezTo>
                      <a:pt x="18307" y="17068"/>
                      <a:pt x="18307" y="17068"/>
                      <a:pt x="18307" y="17068"/>
                    </a:cubicBezTo>
                    <a:cubicBezTo>
                      <a:pt x="18411" y="17068"/>
                      <a:pt x="18411" y="17068"/>
                      <a:pt x="18411" y="17068"/>
                    </a:cubicBezTo>
                    <a:lnTo>
                      <a:pt x="18411" y="18309"/>
                    </a:lnTo>
                    <a:close/>
                    <a:moveTo>
                      <a:pt x="27021" y="17578"/>
                    </a:moveTo>
                    <a:cubicBezTo>
                      <a:pt x="26917" y="17578"/>
                      <a:pt x="26917" y="17578"/>
                      <a:pt x="26917" y="17578"/>
                    </a:cubicBezTo>
                    <a:cubicBezTo>
                      <a:pt x="26917" y="16337"/>
                      <a:pt x="26917" y="16337"/>
                      <a:pt x="26917" y="16337"/>
                    </a:cubicBezTo>
                    <a:cubicBezTo>
                      <a:pt x="27021" y="16337"/>
                      <a:pt x="27021" y="16337"/>
                      <a:pt x="27021" y="16337"/>
                    </a:cubicBezTo>
                    <a:lnTo>
                      <a:pt x="27021" y="17578"/>
                    </a:lnTo>
                    <a:close/>
                    <a:moveTo>
                      <a:pt x="35631" y="16735"/>
                    </a:moveTo>
                    <a:cubicBezTo>
                      <a:pt x="35527" y="16735"/>
                      <a:pt x="35527" y="16735"/>
                      <a:pt x="35527" y="16735"/>
                    </a:cubicBezTo>
                    <a:cubicBezTo>
                      <a:pt x="35527" y="15494"/>
                      <a:pt x="35527" y="15494"/>
                      <a:pt x="35527" y="15494"/>
                    </a:cubicBezTo>
                    <a:cubicBezTo>
                      <a:pt x="35631" y="15494"/>
                      <a:pt x="35631" y="15494"/>
                      <a:pt x="35631" y="15494"/>
                    </a:cubicBezTo>
                    <a:lnTo>
                      <a:pt x="35631" y="16735"/>
                    </a:lnTo>
                    <a:close/>
                    <a:moveTo>
                      <a:pt x="45281" y="16484"/>
                    </a:moveTo>
                    <a:cubicBezTo>
                      <a:pt x="44949" y="16227"/>
                      <a:pt x="44671" y="15895"/>
                      <a:pt x="44475" y="15524"/>
                    </a:cubicBezTo>
                    <a:cubicBezTo>
                      <a:pt x="44567" y="15476"/>
                      <a:pt x="44567" y="15476"/>
                      <a:pt x="44567" y="15476"/>
                    </a:cubicBezTo>
                    <a:cubicBezTo>
                      <a:pt x="44756" y="15833"/>
                      <a:pt x="45025" y="16154"/>
                      <a:pt x="45345" y="16402"/>
                    </a:cubicBezTo>
                    <a:lnTo>
                      <a:pt x="45281" y="16484"/>
                    </a:lnTo>
                    <a:close/>
                    <a:moveTo>
                      <a:pt x="18411" y="15827"/>
                    </a:moveTo>
                    <a:cubicBezTo>
                      <a:pt x="18307" y="15827"/>
                      <a:pt x="18307" y="15827"/>
                      <a:pt x="18307" y="15827"/>
                    </a:cubicBezTo>
                    <a:cubicBezTo>
                      <a:pt x="18307" y="15371"/>
                      <a:pt x="18307" y="15371"/>
                      <a:pt x="18307" y="15371"/>
                    </a:cubicBezTo>
                    <a:cubicBezTo>
                      <a:pt x="18307" y="15106"/>
                      <a:pt x="18332" y="14840"/>
                      <a:pt x="18380" y="14582"/>
                    </a:cubicBezTo>
                    <a:cubicBezTo>
                      <a:pt x="18482" y="14601"/>
                      <a:pt x="18482" y="14601"/>
                      <a:pt x="18482" y="14601"/>
                    </a:cubicBezTo>
                    <a:cubicBezTo>
                      <a:pt x="18435" y="14853"/>
                      <a:pt x="18411" y="15112"/>
                      <a:pt x="18411" y="15371"/>
                    </a:cubicBezTo>
                    <a:lnTo>
                      <a:pt x="18411" y="15827"/>
                    </a:lnTo>
                    <a:close/>
                    <a:moveTo>
                      <a:pt x="26909" y="15100"/>
                    </a:moveTo>
                    <a:cubicBezTo>
                      <a:pt x="26883" y="14690"/>
                      <a:pt x="26797" y="14289"/>
                      <a:pt x="26655" y="13906"/>
                    </a:cubicBezTo>
                    <a:cubicBezTo>
                      <a:pt x="26752" y="13870"/>
                      <a:pt x="26752" y="13870"/>
                      <a:pt x="26752" y="13870"/>
                    </a:cubicBezTo>
                    <a:cubicBezTo>
                      <a:pt x="26898" y="14262"/>
                      <a:pt x="26986" y="14674"/>
                      <a:pt x="27013" y="15093"/>
                    </a:cubicBezTo>
                    <a:lnTo>
                      <a:pt x="26909" y="15100"/>
                    </a:lnTo>
                    <a:close/>
                    <a:moveTo>
                      <a:pt x="44141" y="14316"/>
                    </a:moveTo>
                    <a:cubicBezTo>
                      <a:pt x="44138" y="14261"/>
                      <a:pt x="44137" y="14206"/>
                      <a:pt x="44137" y="14150"/>
                    </a:cubicBezTo>
                    <a:cubicBezTo>
                      <a:pt x="44137" y="13073"/>
                      <a:pt x="44137" y="13073"/>
                      <a:pt x="44137" y="13073"/>
                    </a:cubicBezTo>
                    <a:cubicBezTo>
                      <a:pt x="44241" y="13073"/>
                      <a:pt x="44241" y="13073"/>
                      <a:pt x="44241" y="13073"/>
                    </a:cubicBezTo>
                    <a:cubicBezTo>
                      <a:pt x="44241" y="14150"/>
                      <a:pt x="44241" y="14150"/>
                      <a:pt x="44241" y="14150"/>
                    </a:cubicBezTo>
                    <a:cubicBezTo>
                      <a:pt x="44241" y="14204"/>
                      <a:pt x="44242" y="14257"/>
                      <a:pt x="44245" y="14311"/>
                    </a:cubicBezTo>
                    <a:lnTo>
                      <a:pt x="44141" y="14316"/>
                    </a:lnTo>
                    <a:close/>
                    <a:moveTo>
                      <a:pt x="35631" y="14254"/>
                    </a:moveTo>
                    <a:cubicBezTo>
                      <a:pt x="35527" y="14254"/>
                      <a:pt x="35527" y="14254"/>
                      <a:pt x="35527" y="14254"/>
                    </a:cubicBezTo>
                    <a:cubicBezTo>
                      <a:pt x="35527" y="13013"/>
                      <a:pt x="35527" y="13013"/>
                      <a:pt x="35527" y="13013"/>
                    </a:cubicBezTo>
                    <a:cubicBezTo>
                      <a:pt x="35631" y="13013"/>
                      <a:pt x="35631" y="13013"/>
                      <a:pt x="35631" y="13013"/>
                    </a:cubicBezTo>
                    <a:lnTo>
                      <a:pt x="35631" y="14254"/>
                    </a:lnTo>
                    <a:close/>
                    <a:moveTo>
                      <a:pt x="18878" y="13446"/>
                    </a:moveTo>
                    <a:cubicBezTo>
                      <a:pt x="18785" y="13398"/>
                      <a:pt x="18785" y="13398"/>
                      <a:pt x="18785" y="13398"/>
                    </a:cubicBezTo>
                    <a:cubicBezTo>
                      <a:pt x="18978" y="13026"/>
                      <a:pt x="19224" y="12684"/>
                      <a:pt x="19516" y="12382"/>
                    </a:cubicBezTo>
                    <a:cubicBezTo>
                      <a:pt x="19590" y="12454"/>
                      <a:pt x="19590" y="12454"/>
                      <a:pt x="19590" y="12454"/>
                    </a:cubicBezTo>
                    <a:cubicBezTo>
                      <a:pt x="19305" y="12749"/>
                      <a:pt x="19066" y="13083"/>
                      <a:pt x="18878" y="13446"/>
                    </a:cubicBezTo>
                    <a:close/>
                    <a:moveTo>
                      <a:pt x="26066" y="12837"/>
                    </a:moveTo>
                    <a:cubicBezTo>
                      <a:pt x="25819" y="12510"/>
                      <a:pt x="25526" y="12223"/>
                      <a:pt x="25195" y="11981"/>
                    </a:cubicBezTo>
                    <a:cubicBezTo>
                      <a:pt x="25256" y="11897"/>
                      <a:pt x="25256" y="11897"/>
                      <a:pt x="25256" y="11897"/>
                    </a:cubicBezTo>
                    <a:cubicBezTo>
                      <a:pt x="25595" y="12145"/>
                      <a:pt x="25895" y="12440"/>
                      <a:pt x="26149" y="12774"/>
                    </a:cubicBezTo>
                    <a:lnTo>
                      <a:pt x="26066" y="12837"/>
                    </a:lnTo>
                    <a:close/>
                    <a:moveTo>
                      <a:pt x="44241" y="11832"/>
                    </a:moveTo>
                    <a:cubicBezTo>
                      <a:pt x="44137" y="11832"/>
                      <a:pt x="44137" y="11832"/>
                      <a:pt x="44137" y="11832"/>
                    </a:cubicBezTo>
                    <a:cubicBezTo>
                      <a:pt x="44137" y="10592"/>
                      <a:pt x="44137" y="10592"/>
                      <a:pt x="44137" y="10592"/>
                    </a:cubicBezTo>
                    <a:cubicBezTo>
                      <a:pt x="44241" y="10592"/>
                      <a:pt x="44241" y="10592"/>
                      <a:pt x="44241" y="10592"/>
                    </a:cubicBezTo>
                    <a:lnTo>
                      <a:pt x="44241" y="11832"/>
                    </a:lnTo>
                    <a:close/>
                    <a:moveTo>
                      <a:pt x="35631" y="11772"/>
                    </a:moveTo>
                    <a:cubicBezTo>
                      <a:pt x="35527" y="11772"/>
                      <a:pt x="35527" y="11772"/>
                      <a:pt x="35527" y="11772"/>
                    </a:cubicBezTo>
                    <a:cubicBezTo>
                      <a:pt x="35527" y="10532"/>
                      <a:pt x="35527" y="10532"/>
                      <a:pt x="35527" y="10532"/>
                    </a:cubicBezTo>
                    <a:cubicBezTo>
                      <a:pt x="35631" y="10532"/>
                      <a:pt x="35631" y="10532"/>
                      <a:pt x="35631" y="10532"/>
                    </a:cubicBezTo>
                    <a:lnTo>
                      <a:pt x="35631" y="11772"/>
                    </a:lnTo>
                    <a:close/>
                    <a:moveTo>
                      <a:pt x="20557" y="11709"/>
                    </a:moveTo>
                    <a:cubicBezTo>
                      <a:pt x="20506" y="11618"/>
                      <a:pt x="20506" y="11618"/>
                      <a:pt x="20506" y="11618"/>
                    </a:cubicBezTo>
                    <a:cubicBezTo>
                      <a:pt x="20872" y="11412"/>
                      <a:pt x="21266" y="11262"/>
                      <a:pt x="21675" y="11172"/>
                    </a:cubicBezTo>
                    <a:cubicBezTo>
                      <a:pt x="21697" y="11273"/>
                      <a:pt x="21697" y="11273"/>
                      <a:pt x="21697" y="11273"/>
                    </a:cubicBezTo>
                    <a:cubicBezTo>
                      <a:pt x="21298" y="11361"/>
                      <a:pt x="20914" y="11508"/>
                      <a:pt x="20557" y="11709"/>
                    </a:cubicBezTo>
                    <a:close/>
                    <a:moveTo>
                      <a:pt x="24115" y="11411"/>
                    </a:moveTo>
                    <a:cubicBezTo>
                      <a:pt x="23730" y="11276"/>
                      <a:pt x="23327" y="11198"/>
                      <a:pt x="22917" y="11179"/>
                    </a:cubicBezTo>
                    <a:cubicBezTo>
                      <a:pt x="22922" y="11075"/>
                      <a:pt x="22922" y="11075"/>
                      <a:pt x="22922" y="11075"/>
                    </a:cubicBezTo>
                    <a:cubicBezTo>
                      <a:pt x="23342" y="11094"/>
                      <a:pt x="23755" y="11174"/>
                      <a:pt x="24150" y="11313"/>
                    </a:cubicBezTo>
                    <a:lnTo>
                      <a:pt x="24115" y="11411"/>
                    </a:lnTo>
                    <a:close/>
                    <a:moveTo>
                      <a:pt x="44241" y="9351"/>
                    </a:moveTo>
                    <a:cubicBezTo>
                      <a:pt x="44137" y="9351"/>
                      <a:pt x="44137" y="9351"/>
                      <a:pt x="44137" y="9351"/>
                    </a:cubicBezTo>
                    <a:cubicBezTo>
                      <a:pt x="44137" y="8110"/>
                      <a:pt x="44137" y="8110"/>
                      <a:pt x="44137" y="8110"/>
                    </a:cubicBezTo>
                    <a:cubicBezTo>
                      <a:pt x="44241" y="8110"/>
                      <a:pt x="44241" y="8110"/>
                      <a:pt x="44241" y="8110"/>
                    </a:cubicBezTo>
                    <a:lnTo>
                      <a:pt x="44241" y="9351"/>
                    </a:lnTo>
                    <a:close/>
                    <a:moveTo>
                      <a:pt x="35631" y="9291"/>
                    </a:moveTo>
                    <a:cubicBezTo>
                      <a:pt x="35527" y="9291"/>
                      <a:pt x="35527" y="9291"/>
                      <a:pt x="35527" y="9291"/>
                    </a:cubicBezTo>
                    <a:cubicBezTo>
                      <a:pt x="35527" y="8050"/>
                      <a:pt x="35527" y="8050"/>
                      <a:pt x="35527" y="8050"/>
                    </a:cubicBezTo>
                    <a:cubicBezTo>
                      <a:pt x="35631" y="8050"/>
                      <a:pt x="35631" y="8050"/>
                      <a:pt x="35631" y="8050"/>
                    </a:cubicBezTo>
                    <a:lnTo>
                      <a:pt x="35631" y="9291"/>
                    </a:lnTo>
                    <a:close/>
                    <a:moveTo>
                      <a:pt x="44241" y="6870"/>
                    </a:moveTo>
                    <a:cubicBezTo>
                      <a:pt x="44137" y="6870"/>
                      <a:pt x="44137" y="6870"/>
                      <a:pt x="44137" y="6870"/>
                    </a:cubicBezTo>
                    <a:cubicBezTo>
                      <a:pt x="44137" y="5629"/>
                      <a:pt x="44137" y="5629"/>
                      <a:pt x="44137" y="5629"/>
                    </a:cubicBezTo>
                    <a:cubicBezTo>
                      <a:pt x="44241" y="5629"/>
                      <a:pt x="44241" y="5629"/>
                      <a:pt x="44241" y="5629"/>
                    </a:cubicBezTo>
                    <a:lnTo>
                      <a:pt x="44241" y="6870"/>
                    </a:lnTo>
                    <a:close/>
                    <a:moveTo>
                      <a:pt x="35631" y="6810"/>
                    </a:moveTo>
                    <a:cubicBezTo>
                      <a:pt x="35527" y="6810"/>
                      <a:pt x="35527" y="6810"/>
                      <a:pt x="35527" y="6810"/>
                    </a:cubicBezTo>
                    <a:cubicBezTo>
                      <a:pt x="35527" y="5569"/>
                      <a:pt x="35527" y="5569"/>
                      <a:pt x="35527" y="5569"/>
                    </a:cubicBezTo>
                    <a:cubicBezTo>
                      <a:pt x="35631" y="5569"/>
                      <a:pt x="35631" y="5569"/>
                      <a:pt x="35631" y="5569"/>
                    </a:cubicBezTo>
                    <a:lnTo>
                      <a:pt x="35631" y="6810"/>
                    </a:lnTo>
                    <a:close/>
                    <a:moveTo>
                      <a:pt x="44241" y="4388"/>
                    </a:moveTo>
                    <a:cubicBezTo>
                      <a:pt x="44137" y="4388"/>
                      <a:pt x="44137" y="4388"/>
                      <a:pt x="44137" y="4388"/>
                    </a:cubicBezTo>
                    <a:cubicBezTo>
                      <a:pt x="44137" y="4267"/>
                      <a:pt x="44137" y="4267"/>
                      <a:pt x="44137" y="4267"/>
                    </a:cubicBezTo>
                    <a:cubicBezTo>
                      <a:pt x="44136" y="3896"/>
                      <a:pt x="44088" y="3528"/>
                      <a:pt x="43993" y="3174"/>
                    </a:cubicBezTo>
                    <a:cubicBezTo>
                      <a:pt x="44093" y="3147"/>
                      <a:pt x="44093" y="3147"/>
                      <a:pt x="44093" y="3147"/>
                    </a:cubicBezTo>
                    <a:cubicBezTo>
                      <a:pt x="44191" y="3510"/>
                      <a:pt x="44240" y="3887"/>
                      <a:pt x="44241" y="4267"/>
                    </a:cubicBezTo>
                    <a:lnTo>
                      <a:pt x="44241" y="4388"/>
                    </a:lnTo>
                    <a:close/>
                    <a:moveTo>
                      <a:pt x="35631" y="4328"/>
                    </a:moveTo>
                    <a:cubicBezTo>
                      <a:pt x="35527" y="4328"/>
                      <a:pt x="35527" y="4328"/>
                      <a:pt x="35527" y="4328"/>
                    </a:cubicBezTo>
                    <a:cubicBezTo>
                      <a:pt x="35527" y="4267"/>
                      <a:pt x="35527" y="4267"/>
                      <a:pt x="35527" y="4267"/>
                    </a:cubicBezTo>
                    <a:cubicBezTo>
                      <a:pt x="35527" y="3866"/>
                      <a:pt x="35582" y="3470"/>
                      <a:pt x="35690" y="3089"/>
                    </a:cubicBezTo>
                    <a:cubicBezTo>
                      <a:pt x="35790" y="3117"/>
                      <a:pt x="35790" y="3117"/>
                      <a:pt x="35790" y="3117"/>
                    </a:cubicBezTo>
                    <a:cubicBezTo>
                      <a:pt x="35684" y="3489"/>
                      <a:pt x="35631" y="3876"/>
                      <a:pt x="35631" y="4267"/>
                    </a:cubicBezTo>
                    <a:lnTo>
                      <a:pt x="35631" y="4328"/>
                    </a:lnTo>
                    <a:close/>
                    <a:moveTo>
                      <a:pt x="43507" y="2054"/>
                    </a:moveTo>
                    <a:cubicBezTo>
                      <a:pt x="43291" y="1707"/>
                      <a:pt x="43025" y="1393"/>
                      <a:pt x="42719" y="1122"/>
                    </a:cubicBezTo>
                    <a:cubicBezTo>
                      <a:pt x="42787" y="1044"/>
                      <a:pt x="42787" y="1044"/>
                      <a:pt x="42787" y="1044"/>
                    </a:cubicBezTo>
                    <a:cubicBezTo>
                      <a:pt x="43102" y="1322"/>
                      <a:pt x="43374" y="1643"/>
                      <a:pt x="43595" y="2000"/>
                    </a:cubicBezTo>
                    <a:lnTo>
                      <a:pt x="43507" y="2054"/>
                    </a:lnTo>
                    <a:close/>
                    <a:moveTo>
                      <a:pt x="36293" y="2004"/>
                    </a:moveTo>
                    <a:cubicBezTo>
                      <a:pt x="36205" y="1948"/>
                      <a:pt x="36205" y="1948"/>
                      <a:pt x="36205" y="1948"/>
                    </a:cubicBezTo>
                    <a:cubicBezTo>
                      <a:pt x="36431" y="1595"/>
                      <a:pt x="36708" y="1278"/>
                      <a:pt x="37026" y="1004"/>
                    </a:cubicBezTo>
                    <a:cubicBezTo>
                      <a:pt x="37094" y="1083"/>
                      <a:pt x="37094" y="1083"/>
                      <a:pt x="37094" y="1083"/>
                    </a:cubicBezTo>
                    <a:cubicBezTo>
                      <a:pt x="36783" y="1350"/>
                      <a:pt x="36513" y="1660"/>
                      <a:pt x="36293" y="2004"/>
                    </a:cubicBezTo>
                    <a:close/>
                    <a:moveTo>
                      <a:pt x="41696" y="454"/>
                    </a:moveTo>
                    <a:cubicBezTo>
                      <a:pt x="41325" y="283"/>
                      <a:pt x="40930" y="167"/>
                      <a:pt x="40525" y="111"/>
                    </a:cubicBezTo>
                    <a:cubicBezTo>
                      <a:pt x="40539" y="8"/>
                      <a:pt x="40539" y="8"/>
                      <a:pt x="40539" y="8"/>
                    </a:cubicBezTo>
                    <a:cubicBezTo>
                      <a:pt x="40955" y="66"/>
                      <a:pt x="41359" y="184"/>
                      <a:pt x="41740" y="360"/>
                    </a:cubicBezTo>
                    <a:lnTo>
                      <a:pt x="41696" y="454"/>
                    </a:lnTo>
                    <a:close/>
                    <a:moveTo>
                      <a:pt x="38125" y="430"/>
                    </a:moveTo>
                    <a:cubicBezTo>
                      <a:pt x="38083" y="335"/>
                      <a:pt x="38083" y="335"/>
                      <a:pt x="38083" y="335"/>
                    </a:cubicBezTo>
                    <a:cubicBezTo>
                      <a:pt x="38466" y="165"/>
                      <a:pt x="38872" y="52"/>
                      <a:pt x="39289" y="0"/>
                    </a:cubicBezTo>
                    <a:cubicBezTo>
                      <a:pt x="39301" y="103"/>
                      <a:pt x="39301" y="103"/>
                      <a:pt x="39301" y="103"/>
                    </a:cubicBezTo>
                    <a:cubicBezTo>
                      <a:pt x="38895" y="154"/>
                      <a:pt x="38499" y="264"/>
                      <a:pt x="38125" y="43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69;p18"/>
              <p:cNvSpPr/>
              <p:nvPr/>
            </p:nvSpPr>
            <p:spPr>
              <a:xfrm>
                <a:off x="851843" y="1732748"/>
                <a:ext cx="70669" cy="19164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69" extrusionOk="0">
                    <a:moveTo>
                      <a:pt x="631" y="169"/>
                    </a:moveTo>
                    <a:cubicBezTo>
                      <a:pt x="418" y="169"/>
                      <a:pt x="206" y="146"/>
                      <a:pt x="0" y="101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1" y="43"/>
                      <a:pt x="425" y="65"/>
                      <a:pt x="631" y="65"/>
                    </a:cubicBezTo>
                    <a:lnTo>
                      <a:pt x="631" y="169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0" name="Google Shape;370;p18"/>
            <p:cNvGrpSpPr/>
            <p:nvPr/>
          </p:nvGrpSpPr>
          <p:grpSpPr>
            <a:xfrm rot="3599956">
              <a:off x="679132" y="1780656"/>
              <a:ext cx="146303" cy="261934"/>
              <a:chOff x="7419591" y="3612333"/>
              <a:chExt cx="146306" cy="261940"/>
            </a:xfrm>
          </p:grpSpPr>
          <p:sp>
            <p:nvSpPr>
              <p:cNvPr id="371" name="Google Shape;371;p18"/>
              <p:cNvSpPr/>
              <p:nvPr/>
            </p:nvSpPr>
            <p:spPr>
              <a:xfrm>
                <a:off x="7426735" y="3612333"/>
                <a:ext cx="132160" cy="261940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3002" extrusionOk="0">
                    <a:moveTo>
                      <a:pt x="0" y="2644"/>
                    </a:moveTo>
                    <a:cubicBezTo>
                      <a:pt x="0" y="184"/>
                      <a:pt x="0" y="184"/>
                      <a:pt x="0" y="184"/>
                    </a:cubicBezTo>
                    <a:cubicBezTo>
                      <a:pt x="0" y="82"/>
                      <a:pt x="83" y="0"/>
                      <a:pt x="184" y="0"/>
                    </a:cubicBezTo>
                    <a:cubicBezTo>
                      <a:pt x="1323" y="0"/>
                      <a:pt x="1323" y="0"/>
                      <a:pt x="1323" y="0"/>
                    </a:cubicBezTo>
                    <a:cubicBezTo>
                      <a:pt x="1424" y="0"/>
                      <a:pt x="1507" y="82"/>
                      <a:pt x="1507" y="184"/>
                    </a:cubicBezTo>
                    <a:cubicBezTo>
                      <a:pt x="1507" y="2644"/>
                      <a:pt x="1507" y="2644"/>
                      <a:pt x="1507" y="2644"/>
                    </a:cubicBezTo>
                    <a:cubicBezTo>
                      <a:pt x="1507" y="2821"/>
                      <a:pt x="1377" y="2969"/>
                      <a:pt x="1208" y="2997"/>
                    </a:cubicBezTo>
                    <a:cubicBezTo>
                      <a:pt x="1189" y="3001"/>
                      <a:pt x="1169" y="3002"/>
                      <a:pt x="1149" y="3002"/>
                    </a:cubicBezTo>
                    <a:cubicBezTo>
                      <a:pt x="358" y="3002"/>
                      <a:pt x="358" y="3002"/>
                      <a:pt x="358" y="3002"/>
                    </a:cubicBezTo>
                    <a:cubicBezTo>
                      <a:pt x="161" y="3002"/>
                      <a:pt x="0" y="2841"/>
                      <a:pt x="0" y="26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18"/>
              <p:cNvSpPr/>
              <p:nvPr/>
            </p:nvSpPr>
            <p:spPr>
              <a:xfrm>
                <a:off x="7523175" y="3838551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328" extrusionOk="0">
                    <a:moveTo>
                      <a:pt x="283" y="0"/>
                    </a:moveTo>
                    <a:cubicBezTo>
                      <a:pt x="308" y="0"/>
                      <a:pt x="328" y="20"/>
                      <a:pt x="328" y="44"/>
                    </a:cubicBezTo>
                    <a:cubicBezTo>
                      <a:pt x="328" y="201"/>
                      <a:pt x="201" y="328"/>
                      <a:pt x="44" y="328"/>
                    </a:cubicBezTo>
                    <a:cubicBezTo>
                      <a:pt x="20" y="328"/>
                      <a:pt x="0" y="308"/>
                      <a:pt x="0" y="283"/>
                    </a:cubicBezTo>
                    <a:cubicBezTo>
                      <a:pt x="0" y="258"/>
                      <a:pt x="20" y="238"/>
                      <a:pt x="44" y="238"/>
                    </a:cubicBezTo>
                    <a:cubicBezTo>
                      <a:pt x="151" y="238"/>
                      <a:pt x="238" y="151"/>
                      <a:pt x="238" y="44"/>
                    </a:cubicBezTo>
                    <a:cubicBezTo>
                      <a:pt x="238" y="20"/>
                      <a:pt x="258" y="0"/>
                      <a:pt x="283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3;p18"/>
              <p:cNvSpPr/>
              <p:nvPr/>
            </p:nvSpPr>
            <p:spPr>
              <a:xfrm>
                <a:off x="7433879" y="3838551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328" extrusionOk="0">
                    <a:moveTo>
                      <a:pt x="45" y="0"/>
                    </a:moveTo>
                    <a:cubicBezTo>
                      <a:pt x="70" y="0"/>
                      <a:pt x="90" y="20"/>
                      <a:pt x="90" y="44"/>
                    </a:cubicBezTo>
                    <a:cubicBezTo>
                      <a:pt x="90" y="151"/>
                      <a:pt x="177" y="238"/>
                      <a:pt x="284" y="238"/>
                    </a:cubicBezTo>
                    <a:cubicBezTo>
                      <a:pt x="308" y="238"/>
                      <a:pt x="328" y="258"/>
                      <a:pt x="328" y="283"/>
                    </a:cubicBezTo>
                    <a:cubicBezTo>
                      <a:pt x="328" y="308"/>
                      <a:pt x="308" y="328"/>
                      <a:pt x="284" y="328"/>
                    </a:cubicBezTo>
                    <a:cubicBezTo>
                      <a:pt x="128" y="328"/>
                      <a:pt x="0" y="201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74;p18"/>
              <p:cNvSpPr/>
              <p:nvPr/>
            </p:nvSpPr>
            <p:spPr>
              <a:xfrm>
                <a:off x="7519603" y="3619477"/>
                <a:ext cx="23813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04" extrusionOk="0">
                    <a:moveTo>
                      <a:pt x="2" y="0"/>
                    </a:moveTo>
                    <a:cubicBezTo>
                      <a:pt x="262" y="0"/>
                      <a:pt x="262" y="0"/>
                      <a:pt x="262" y="0"/>
                    </a:cubicBezTo>
                    <a:cubicBezTo>
                      <a:pt x="263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3" y="104"/>
                      <a:pt x="262" y="104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75;p18"/>
              <p:cNvSpPr/>
              <p:nvPr/>
            </p:nvSpPr>
            <p:spPr>
              <a:xfrm>
                <a:off x="7445785" y="3619477"/>
                <a:ext cx="22622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04" extrusionOk="0">
                    <a:moveTo>
                      <a:pt x="1" y="0"/>
                    </a:moveTo>
                    <a:cubicBezTo>
                      <a:pt x="261" y="0"/>
                      <a:pt x="261" y="0"/>
                      <a:pt x="261" y="0"/>
                    </a:cubicBezTo>
                    <a:cubicBezTo>
                      <a:pt x="262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2" y="104"/>
                      <a:pt x="261" y="104"/>
                    </a:cubicBezTo>
                    <a:cubicBezTo>
                      <a:pt x="1" y="104"/>
                      <a:pt x="1" y="104"/>
                      <a:pt x="1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18"/>
              <p:cNvSpPr/>
              <p:nvPr/>
            </p:nvSpPr>
            <p:spPr>
              <a:xfrm>
                <a:off x="7455310" y="3649243"/>
                <a:ext cx="78581" cy="11906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31" extrusionOk="0">
                    <a:moveTo>
                      <a:pt x="94" y="131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0" y="53"/>
                      <a:pt x="19" y="0"/>
                      <a:pt x="61" y="0"/>
                    </a:cubicBezTo>
                    <a:cubicBezTo>
                      <a:pt x="840" y="0"/>
                      <a:pt x="840" y="0"/>
                      <a:pt x="840" y="0"/>
                    </a:cubicBezTo>
                    <a:cubicBezTo>
                      <a:pt x="882" y="0"/>
                      <a:pt x="901" y="53"/>
                      <a:pt x="868" y="80"/>
                    </a:cubicBezTo>
                    <a:cubicBezTo>
                      <a:pt x="807" y="131"/>
                      <a:pt x="807" y="131"/>
                      <a:pt x="807" y="131"/>
                    </a:cubicBezTo>
                    <a:lnTo>
                      <a:pt x="94" y="13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18"/>
              <p:cNvSpPr/>
              <p:nvPr/>
            </p:nvSpPr>
            <p:spPr>
              <a:xfrm>
                <a:off x="7452928" y="3770686"/>
                <a:ext cx="82152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941" h="450" extrusionOk="0">
                    <a:moveTo>
                      <a:pt x="36" y="257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807" y="0"/>
                      <a:pt x="807" y="0"/>
                      <a:pt x="807" y="0"/>
                    </a:cubicBezTo>
                    <a:cubicBezTo>
                      <a:pt x="905" y="257"/>
                      <a:pt x="905" y="257"/>
                      <a:pt x="905" y="257"/>
                    </a:cubicBezTo>
                    <a:cubicBezTo>
                      <a:pt x="941" y="350"/>
                      <a:pt x="872" y="450"/>
                      <a:pt x="772" y="450"/>
                    </a:cubicBezTo>
                    <a:cubicBezTo>
                      <a:pt x="169" y="450"/>
                      <a:pt x="169" y="450"/>
                      <a:pt x="169" y="450"/>
                    </a:cubicBezTo>
                    <a:cubicBezTo>
                      <a:pt x="69" y="450"/>
                      <a:pt x="0" y="350"/>
                      <a:pt x="36" y="257"/>
                    </a:cubicBezTo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18"/>
              <p:cNvSpPr/>
              <p:nvPr/>
            </p:nvSpPr>
            <p:spPr>
              <a:xfrm>
                <a:off x="7449356" y="3719489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7" y="0"/>
                    </a:moveTo>
                    <a:lnTo>
                      <a:pt x="7" y="30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18"/>
              <p:cNvSpPr/>
              <p:nvPr/>
            </p:nvSpPr>
            <p:spPr>
              <a:xfrm>
                <a:off x="7449356" y="3669483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7" y="33"/>
                    </a:moveTo>
                    <a:lnTo>
                      <a:pt x="7" y="3"/>
                    </a:lnTo>
                    <a:lnTo>
                      <a:pt x="0" y="0"/>
                    </a:lnTo>
                    <a:lnTo>
                      <a:pt x="0" y="33"/>
                    </a:lnTo>
                    <a:lnTo>
                      <a:pt x="7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18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18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18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18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18"/>
              <p:cNvSpPr/>
              <p:nvPr/>
            </p:nvSpPr>
            <p:spPr>
              <a:xfrm>
                <a:off x="7529128" y="3612333"/>
                <a:ext cx="29766" cy="260746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997" extrusionOk="0">
                    <a:moveTo>
                      <a:pt x="151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84"/>
                      <a:pt x="112" y="84"/>
                      <a:pt x="112" y="84"/>
                    </a:cubicBezTo>
                    <a:cubicBezTo>
                      <a:pt x="157" y="84"/>
                      <a:pt x="157" y="84"/>
                      <a:pt x="157" y="84"/>
                    </a:cubicBezTo>
                    <a:cubicBezTo>
                      <a:pt x="158" y="84"/>
                      <a:pt x="158" y="85"/>
                      <a:pt x="158" y="86"/>
                    </a:cubicBezTo>
                    <a:cubicBezTo>
                      <a:pt x="158" y="187"/>
                      <a:pt x="158" y="187"/>
                      <a:pt x="158" y="187"/>
                    </a:cubicBezTo>
                    <a:cubicBezTo>
                      <a:pt x="158" y="188"/>
                      <a:pt x="158" y="188"/>
                      <a:pt x="157" y="188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541"/>
                      <a:pt x="112" y="1541"/>
                      <a:pt x="112" y="1541"/>
                    </a:cubicBezTo>
                    <a:cubicBezTo>
                      <a:pt x="112" y="1542"/>
                      <a:pt x="112" y="1542"/>
                      <a:pt x="112" y="1542"/>
                    </a:cubicBezTo>
                    <a:cubicBezTo>
                      <a:pt x="112" y="1685"/>
                      <a:pt x="112" y="1685"/>
                      <a:pt x="112" y="1685"/>
                    </a:cubicBezTo>
                    <a:cubicBezTo>
                      <a:pt x="95" y="1678"/>
                      <a:pt x="95" y="1678"/>
                      <a:pt x="95" y="1678"/>
                    </a:cubicBezTo>
                    <a:cubicBezTo>
                      <a:pt x="41" y="2107"/>
                      <a:pt x="41" y="2107"/>
                      <a:pt x="41" y="2107"/>
                    </a:cubicBezTo>
                    <a:cubicBezTo>
                      <a:pt x="43" y="2130"/>
                      <a:pt x="40" y="2154"/>
                      <a:pt x="32" y="2175"/>
                    </a:cubicBezTo>
                    <a:cubicBezTo>
                      <a:pt x="32" y="2175"/>
                      <a:pt x="32" y="2175"/>
                      <a:pt x="32" y="2175"/>
                    </a:cubicBezTo>
                    <a:cubicBezTo>
                      <a:pt x="0" y="2373"/>
                      <a:pt x="4" y="2615"/>
                      <a:pt x="21" y="2833"/>
                    </a:cubicBezTo>
                    <a:cubicBezTo>
                      <a:pt x="107" y="2814"/>
                      <a:pt x="171" y="2736"/>
                      <a:pt x="171" y="2644"/>
                    </a:cubicBezTo>
                    <a:cubicBezTo>
                      <a:pt x="171" y="2620"/>
                      <a:pt x="191" y="2600"/>
                      <a:pt x="216" y="2600"/>
                    </a:cubicBezTo>
                    <a:cubicBezTo>
                      <a:pt x="241" y="2600"/>
                      <a:pt x="261" y="2620"/>
                      <a:pt x="261" y="2644"/>
                    </a:cubicBezTo>
                    <a:cubicBezTo>
                      <a:pt x="261" y="2783"/>
                      <a:pt x="160" y="2899"/>
                      <a:pt x="28" y="2923"/>
                    </a:cubicBezTo>
                    <a:cubicBezTo>
                      <a:pt x="31" y="2948"/>
                      <a:pt x="33" y="2973"/>
                      <a:pt x="36" y="2997"/>
                    </a:cubicBezTo>
                    <a:cubicBezTo>
                      <a:pt x="205" y="2969"/>
                      <a:pt x="335" y="2821"/>
                      <a:pt x="335" y="2644"/>
                    </a:cubicBezTo>
                    <a:cubicBezTo>
                      <a:pt x="335" y="184"/>
                      <a:pt x="335" y="184"/>
                      <a:pt x="335" y="184"/>
                    </a:cubicBezTo>
                    <a:cubicBezTo>
                      <a:pt x="335" y="82"/>
                      <a:pt x="252" y="0"/>
                      <a:pt x="151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18"/>
              <p:cNvSpPr/>
              <p:nvPr/>
            </p:nvSpPr>
            <p:spPr>
              <a:xfrm>
                <a:off x="7538653" y="3619477"/>
                <a:ext cx="4762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46" h="104" extrusionOk="0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45" y="104"/>
                      <a:pt x="45" y="104"/>
                      <a:pt x="45" y="104"/>
                    </a:cubicBezTo>
                    <a:cubicBezTo>
                      <a:pt x="46" y="104"/>
                      <a:pt x="46" y="104"/>
                      <a:pt x="46" y="103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1"/>
                      <a:pt x="46" y="0"/>
                      <a:pt x="45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18"/>
              <p:cNvSpPr/>
              <p:nvPr/>
            </p:nvSpPr>
            <p:spPr>
              <a:xfrm>
                <a:off x="7532700" y="3795688"/>
                <a:ext cx="0" cy="5953"/>
              </a:xfrm>
              <a:custGeom>
                <a:avLst/>
                <a:gdLst/>
                <a:ahLst/>
                <a:cxnLst/>
                <a:rect l="l" t="t" r="r" b="b"/>
                <a:pathLst>
                  <a:path w="11" h="68" extrusionOk="0">
                    <a:moveTo>
                      <a:pt x="0" y="0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0" y="47"/>
                      <a:pt x="0" y="23"/>
                      <a:pt x="0" y="0"/>
                    </a:cubicBezTo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18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avLst/>
                <a:gdLst/>
                <a:ahLst/>
                <a:cxnLst/>
                <a:rect l="l" t="t" r="r" b="b"/>
                <a:pathLst>
                  <a:path w="1" h="10" extrusionOk="0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18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avLst/>
                <a:gdLst/>
                <a:ahLst/>
                <a:cxnLst/>
                <a:rect l="l" t="t" r="r" b="b"/>
                <a:pathLst>
                  <a:path w="1" h="10" extrusionOk="0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18"/>
              <p:cNvSpPr/>
              <p:nvPr/>
            </p:nvSpPr>
            <p:spPr>
              <a:xfrm>
                <a:off x="7426735" y="3612333"/>
                <a:ext cx="29766" cy="260746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997" extrusionOk="0">
                    <a:moveTo>
                      <a:pt x="223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83" y="0"/>
                      <a:pt x="0" y="82"/>
                      <a:pt x="0" y="184"/>
                    </a:cubicBezTo>
                    <a:cubicBezTo>
                      <a:pt x="0" y="2644"/>
                      <a:pt x="0" y="2644"/>
                      <a:pt x="0" y="2644"/>
                    </a:cubicBezTo>
                    <a:cubicBezTo>
                      <a:pt x="0" y="2821"/>
                      <a:pt x="130" y="2969"/>
                      <a:pt x="299" y="2997"/>
                    </a:cubicBezTo>
                    <a:cubicBezTo>
                      <a:pt x="302" y="2973"/>
                      <a:pt x="304" y="2949"/>
                      <a:pt x="307" y="2923"/>
                    </a:cubicBezTo>
                    <a:cubicBezTo>
                      <a:pt x="174" y="2900"/>
                      <a:pt x="72" y="2784"/>
                      <a:pt x="72" y="2644"/>
                    </a:cubicBezTo>
                    <a:cubicBezTo>
                      <a:pt x="72" y="2620"/>
                      <a:pt x="92" y="2600"/>
                      <a:pt x="117" y="2600"/>
                    </a:cubicBezTo>
                    <a:cubicBezTo>
                      <a:pt x="142" y="2600"/>
                      <a:pt x="162" y="2620"/>
                      <a:pt x="162" y="2644"/>
                    </a:cubicBezTo>
                    <a:cubicBezTo>
                      <a:pt x="162" y="2737"/>
                      <a:pt x="227" y="2815"/>
                      <a:pt x="314" y="2834"/>
                    </a:cubicBezTo>
                    <a:cubicBezTo>
                      <a:pt x="331" y="2615"/>
                      <a:pt x="335" y="2373"/>
                      <a:pt x="303" y="2175"/>
                    </a:cubicBezTo>
                    <a:cubicBezTo>
                      <a:pt x="223" y="1541"/>
                      <a:pt x="223" y="1541"/>
                      <a:pt x="223" y="1541"/>
                    </a:cubicBezTo>
                    <a:cubicBezTo>
                      <a:pt x="223" y="188"/>
                      <a:pt x="223" y="188"/>
                      <a:pt x="223" y="188"/>
                    </a:cubicBezTo>
                    <a:cubicBezTo>
                      <a:pt x="208" y="188"/>
                      <a:pt x="208" y="188"/>
                      <a:pt x="208" y="188"/>
                    </a:cubicBezTo>
                    <a:cubicBezTo>
                      <a:pt x="208" y="188"/>
                      <a:pt x="207" y="188"/>
                      <a:pt x="207" y="187"/>
                    </a:cubicBezTo>
                    <a:cubicBezTo>
                      <a:pt x="207" y="86"/>
                      <a:pt x="207" y="86"/>
                      <a:pt x="207" y="86"/>
                    </a:cubicBezTo>
                    <a:cubicBezTo>
                      <a:pt x="207" y="85"/>
                      <a:pt x="208" y="84"/>
                      <a:pt x="208" y="84"/>
                    </a:cubicBezTo>
                    <a:cubicBezTo>
                      <a:pt x="223" y="84"/>
                      <a:pt x="223" y="84"/>
                      <a:pt x="223" y="84"/>
                    </a:cubicBezTo>
                    <a:cubicBezTo>
                      <a:pt x="223" y="0"/>
                      <a:pt x="223" y="0"/>
                      <a:pt x="22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18"/>
              <p:cNvSpPr/>
              <p:nvPr/>
            </p:nvSpPr>
            <p:spPr>
              <a:xfrm>
                <a:off x="7445785" y="3619477"/>
                <a:ext cx="1191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6" h="104" extrusionOk="0">
                    <a:moveTo>
                      <a:pt x="16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4"/>
                      <a:pt x="1" y="104"/>
                      <a:pt x="1" y="104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18"/>
              <p:cNvSpPr/>
              <p:nvPr/>
            </p:nvSpPr>
            <p:spPr>
              <a:xfrm>
                <a:off x="7545797" y="3780211"/>
                <a:ext cx="20100" cy="1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18"/>
              <p:cNvSpPr/>
              <p:nvPr/>
            </p:nvSpPr>
            <p:spPr>
              <a:xfrm>
                <a:off x="7419591" y="3780211"/>
                <a:ext cx="20100" cy="1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3" name="Google Shape;393;p18"/>
            <p:cNvSpPr/>
            <p:nvPr/>
          </p:nvSpPr>
          <p:spPr>
            <a:xfrm>
              <a:off x="576521" y="1317586"/>
              <a:ext cx="286945" cy="420292"/>
            </a:xfrm>
            <a:custGeom>
              <a:avLst/>
              <a:gdLst/>
              <a:ahLst/>
              <a:cxnLst/>
              <a:rect l="l" t="t" r="r" b="b"/>
              <a:pathLst>
                <a:path w="3295" h="4816" extrusionOk="0">
                  <a:moveTo>
                    <a:pt x="1647" y="0"/>
                  </a:moveTo>
                  <a:cubicBezTo>
                    <a:pt x="737" y="0"/>
                    <a:pt x="0" y="738"/>
                    <a:pt x="0" y="1648"/>
                  </a:cubicBezTo>
                  <a:cubicBezTo>
                    <a:pt x="0" y="2558"/>
                    <a:pt x="1647" y="4816"/>
                    <a:pt x="1647" y="4816"/>
                  </a:cubicBezTo>
                  <a:cubicBezTo>
                    <a:pt x="1647" y="4816"/>
                    <a:pt x="3295" y="2558"/>
                    <a:pt x="3295" y="1648"/>
                  </a:cubicBezTo>
                  <a:cubicBezTo>
                    <a:pt x="3295" y="738"/>
                    <a:pt x="2558" y="0"/>
                    <a:pt x="1647" y="0"/>
                  </a:cubicBezTo>
                  <a:close/>
                  <a:moveTo>
                    <a:pt x="763" y="1624"/>
                  </a:moveTo>
                  <a:cubicBezTo>
                    <a:pt x="763" y="1136"/>
                    <a:pt x="1159" y="740"/>
                    <a:pt x="1647" y="740"/>
                  </a:cubicBezTo>
                  <a:cubicBezTo>
                    <a:pt x="2136" y="740"/>
                    <a:pt x="2532" y="1136"/>
                    <a:pt x="2532" y="1624"/>
                  </a:cubicBezTo>
                  <a:cubicBezTo>
                    <a:pt x="2532" y="1629"/>
                    <a:pt x="2532" y="1629"/>
                    <a:pt x="2532" y="1629"/>
                  </a:cubicBezTo>
                  <a:cubicBezTo>
                    <a:pt x="2529" y="2115"/>
                    <a:pt x="2134" y="2509"/>
                    <a:pt x="1647" y="2509"/>
                  </a:cubicBezTo>
                  <a:cubicBezTo>
                    <a:pt x="1161" y="2509"/>
                    <a:pt x="766" y="2115"/>
                    <a:pt x="763" y="1629"/>
                  </a:cubicBezTo>
                  <a:lnTo>
                    <a:pt x="763" y="16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1_1"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2"/>
          <p:cNvSpPr/>
          <p:nvPr/>
        </p:nvSpPr>
        <p:spPr>
          <a:xfrm rot="10800000" flipH="1">
            <a:off x="-311400" y="3535200"/>
            <a:ext cx="4883400" cy="4883100"/>
          </a:xfrm>
          <a:prstGeom prst="chord">
            <a:avLst>
              <a:gd name="adj1" fmla="val 1020915"/>
              <a:gd name="adj2" fmla="val 9824863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22"/>
          <p:cNvSpPr/>
          <p:nvPr/>
        </p:nvSpPr>
        <p:spPr>
          <a:xfrm rot="10800000" flipH="1">
            <a:off x="5926900" y="-1910699"/>
            <a:ext cx="2810700" cy="2810700"/>
          </a:xfrm>
          <a:prstGeom prst="chord">
            <a:avLst>
              <a:gd name="adj1" fmla="val 11763131"/>
              <a:gd name="adj2" fmla="val 2069877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9" name="Google Shape;579;p22"/>
          <p:cNvGrpSpPr/>
          <p:nvPr/>
        </p:nvGrpSpPr>
        <p:grpSpPr>
          <a:xfrm>
            <a:off x="-4077289" y="-1491196"/>
            <a:ext cx="7717188" cy="7717188"/>
            <a:chOff x="-4077289" y="-1491196"/>
            <a:chExt cx="7717188" cy="7717188"/>
          </a:xfrm>
        </p:grpSpPr>
        <p:grpSp>
          <p:nvGrpSpPr>
            <p:cNvPr id="580" name="Google Shape;580;p22"/>
            <p:cNvGrpSpPr/>
            <p:nvPr/>
          </p:nvGrpSpPr>
          <p:grpSpPr>
            <a:xfrm rot="-2700000">
              <a:off x="-2947133" y="-361040"/>
              <a:ext cx="5456876" cy="5456876"/>
              <a:chOff x="-2008470" y="-2569457"/>
              <a:chExt cx="5456928" cy="5456928"/>
            </a:xfrm>
          </p:grpSpPr>
          <p:sp>
            <p:nvSpPr>
              <p:cNvPr id="581" name="Google Shape;581;p22"/>
              <p:cNvSpPr/>
              <p:nvPr/>
            </p:nvSpPr>
            <p:spPr>
              <a:xfrm rot="-2700000">
                <a:off x="-2029087" y="-950544"/>
                <a:ext cx="5498161" cy="2219101"/>
              </a:xfrm>
              <a:custGeom>
                <a:avLst/>
                <a:gdLst/>
                <a:ahLst/>
                <a:cxnLst/>
                <a:rect l="l" t="t" r="r" b="b"/>
                <a:pathLst>
                  <a:path w="40188" h="16216" extrusionOk="0">
                    <a:moveTo>
                      <a:pt x="24671" y="16216"/>
                    </a:moveTo>
                    <a:cubicBezTo>
                      <a:pt x="21399" y="16216"/>
                      <a:pt x="18737" y="13343"/>
                      <a:pt x="18737" y="9813"/>
                    </a:cubicBezTo>
                    <a:cubicBezTo>
                      <a:pt x="18737" y="6500"/>
                      <a:pt x="18737" y="6500"/>
                      <a:pt x="18737" y="6500"/>
                    </a:cubicBezTo>
                    <a:cubicBezTo>
                      <a:pt x="18737" y="4423"/>
                      <a:pt x="17275" y="2733"/>
                      <a:pt x="15478" y="2733"/>
                    </a:cubicBezTo>
                    <a:cubicBezTo>
                      <a:pt x="13681" y="2733"/>
                      <a:pt x="12219" y="4423"/>
                      <a:pt x="12219" y="6501"/>
                    </a:cubicBezTo>
                    <a:cubicBezTo>
                      <a:pt x="12219" y="9813"/>
                      <a:pt x="12219" y="9813"/>
                      <a:pt x="12219" y="9813"/>
                    </a:cubicBezTo>
                    <a:cubicBezTo>
                      <a:pt x="12219" y="13343"/>
                      <a:pt x="9479" y="16216"/>
                      <a:pt x="6110" y="16216"/>
                    </a:cubicBezTo>
                    <a:cubicBezTo>
                      <a:pt x="2741" y="16216"/>
                      <a:pt x="0" y="13343"/>
                      <a:pt x="0" y="9813"/>
                    </a:cubicBezTo>
                    <a:cubicBezTo>
                      <a:pt x="0" y="1317"/>
                      <a:pt x="0" y="1317"/>
                      <a:pt x="0" y="1317"/>
                    </a:cubicBezTo>
                    <a:cubicBezTo>
                      <a:pt x="2636" y="1317"/>
                      <a:pt x="2636" y="1317"/>
                      <a:pt x="2636" y="1317"/>
                    </a:cubicBezTo>
                    <a:cubicBezTo>
                      <a:pt x="2636" y="9813"/>
                      <a:pt x="2636" y="9813"/>
                      <a:pt x="2636" y="9813"/>
                    </a:cubicBezTo>
                    <a:cubicBezTo>
                      <a:pt x="2636" y="11890"/>
                      <a:pt x="4194" y="13580"/>
                      <a:pt x="6110" y="13580"/>
                    </a:cubicBezTo>
                    <a:cubicBezTo>
                      <a:pt x="8025" y="13580"/>
                      <a:pt x="9584" y="11890"/>
                      <a:pt x="9584" y="9813"/>
                    </a:cubicBezTo>
                    <a:cubicBezTo>
                      <a:pt x="9584" y="6501"/>
                      <a:pt x="9584" y="6501"/>
                      <a:pt x="9584" y="6501"/>
                    </a:cubicBezTo>
                    <a:cubicBezTo>
                      <a:pt x="9584" y="2970"/>
                      <a:pt x="12228" y="97"/>
                      <a:pt x="15478" y="97"/>
                    </a:cubicBezTo>
                    <a:cubicBezTo>
                      <a:pt x="18728" y="97"/>
                      <a:pt x="21373" y="2970"/>
                      <a:pt x="21373" y="6500"/>
                    </a:cubicBezTo>
                    <a:cubicBezTo>
                      <a:pt x="21373" y="9813"/>
                      <a:pt x="21373" y="9813"/>
                      <a:pt x="21373" y="9813"/>
                    </a:cubicBezTo>
                    <a:cubicBezTo>
                      <a:pt x="21373" y="11890"/>
                      <a:pt x="22852" y="13580"/>
                      <a:pt x="24671" y="13580"/>
                    </a:cubicBezTo>
                    <a:cubicBezTo>
                      <a:pt x="26489" y="13580"/>
                      <a:pt x="27969" y="11890"/>
                      <a:pt x="27969" y="9813"/>
                    </a:cubicBezTo>
                    <a:cubicBezTo>
                      <a:pt x="27969" y="6403"/>
                      <a:pt x="27969" y="6403"/>
                      <a:pt x="27969" y="6403"/>
                    </a:cubicBezTo>
                    <a:cubicBezTo>
                      <a:pt x="27969" y="4713"/>
                      <a:pt x="28596" y="3116"/>
                      <a:pt x="29735" y="1907"/>
                    </a:cubicBezTo>
                    <a:cubicBezTo>
                      <a:pt x="30894" y="677"/>
                      <a:pt x="32437" y="0"/>
                      <a:pt x="34078" y="0"/>
                    </a:cubicBezTo>
                    <a:cubicBezTo>
                      <a:pt x="34078" y="0"/>
                      <a:pt x="34078" y="0"/>
                      <a:pt x="34078" y="0"/>
                    </a:cubicBezTo>
                    <a:cubicBezTo>
                      <a:pt x="35720" y="0"/>
                      <a:pt x="37262" y="677"/>
                      <a:pt x="38422" y="1907"/>
                    </a:cubicBezTo>
                    <a:cubicBezTo>
                      <a:pt x="39561" y="3116"/>
                      <a:pt x="40188" y="4713"/>
                      <a:pt x="40188" y="6403"/>
                    </a:cubicBezTo>
                    <a:cubicBezTo>
                      <a:pt x="40188" y="14898"/>
                      <a:pt x="40188" y="14898"/>
                      <a:pt x="40188" y="14898"/>
                    </a:cubicBezTo>
                    <a:cubicBezTo>
                      <a:pt x="37552" y="14898"/>
                      <a:pt x="37552" y="14898"/>
                      <a:pt x="37552" y="14898"/>
                    </a:cubicBezTo>
                    <a:cubicBezTo>
                      <a:pt x="37552" y="6403"/>
                      <a:pt x="37552" y="6403"/>
                      <a:pt x="37552" y="6403"/>
                    </a:cubicBezTo>
                    <a:cubicBezTo>
                      <a:pt x="37552" y="5387"/>
                      <a:pt x="37180" y="4433"/>
                      <a:pt x="36503" y="3715"/>
                    </a:cubicBezTo>
                    <a:cubicBezTo>
                      <a:pt x="35847" y="3019"/>
                      <a:pt x="34986" y="2635"/>
                      <a:pt x="34078" y="2635"/>
                    </a:cubicBezTo>
                    <a:cubicBezTo>
                      <a:pt x="33171" y="2635"/>
                      <a:pt x="32309" y="3019"/>
                      <a:pt x="31653" y="3715"/>
                    </a:cubicBezTo>
                    <a:cubicBezTo>
                      <a:pt x="30977" y="4433"/>
                      <a:pt x="30604" y="5387"/>
                      <a:pt x="30604" y="6403"/>
                    </a:cubicBezTo>
                    <a:cubicBezTo>
                      <a:pt x="30604" y="9813"/>
                      <a:pt x="30604" y="9813"/>
                      <a:pt x="30604" y="9813"/>
                    </a:cubicBezTo>
                    <a:cubicBezTo>
                      <a:pt x="30604" y="13343"/>
                      <a:pt x="27943" y="16216"/>
                      <a:pt x="24671" y="1621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22"/>
              <p:cNvSpPr/>
              <p:nvPr/>
            </p:nvSpPr>
            <p:spPr>
              <a:xfrm rot="-2700000">
                <a:off x="-1861614" y="-783795"/>
                <a:ext cx="5162314" cy="1884632"/>
              </a:xfrm>
              <a:custGeom>
                <a:avLst/>
                <a:gdLst/>
                <a:ahLst/>
                <a:cxnLst/>
                <a:rect l="l" t="t" r="r" b="b"/>
                <a:pathLst>
                  <a:path w="37740" h="13779" extrusionOk="0">
                    <a:moveTo>
                      <a:pt x="23447" y="13779"/>
                    </a:moveTo>
                    <a:cubicBezTo>
                      <a:pt x="23200" y="13779"/>
                      <a:pt x="22952" y="13758"/>
                      <a:pt x="22710" y="13715"/>
                    </a:cubicBezTo>
                    <a:cubicBezTo>
                      <a:pt x="22743" y="13530"/>
                      <a:pt x="22743" y="13530"/>
                      <a:pt x="22743" y="13530"/>
                    </a:cubicBezTo>
                    <a:cubicBezTo>
                      <a:pt x="23044" y="13583"/>
                      <a:pt x="23355" y="13601"/>
                      <a:pt x="23659" y="13585"/>
                    </a:cubicBezTo>
                    <a:cubicBezTo>
                      <a:pt x="23669" y="13773"/>
                      <a:pt x="23669" y="13773"/>
                      <a:pt x="23669" y="13773"/>
                    </a:cubicBezTo>
                    <a:cubicBezTo>
                      <a:pt x="23595" y="13777"/>
                      <a:pt x="23521" y="13779"/>
                      <a:pt x="23447" y="13779"/>
                    </a:cubicBezTo>
                    <a:close/>
                    <a:moveTo>
                      <a:pt x="4631" y="13772"/>
                    </a:moveTo>
                    <a:cubicBezTo>
                      <a:pt x="4312" y="13755"/>
                      <a:pt x="3993" y="13703"/>
                      <a:pt x="3684" y="13620"/>
                    </a:cubicBezTo>
                    <a:cubicBezTo>
                      <a:pt x="3734" y="13438"/>
                      <a:pt x="3734" y="13438"/>
                      <a:pt x="3734" y="13438"/>
                    </a:cubicBezTo>
                    <a:cubicBezTo>
                      <a:pt x="4030" y="13518"/>
                      <a:pt x="4335" y="13567"/>
                      <a:pt x="4642" y="13584"/>
                    </a:cubicBezTo>
                    <a:lnTo>
                      <a:pt x="4631" y="13772"/>
                    </a:lnTo>
                    <a:close/>
                    <a:moveTo>
                      <a:pt x="5589" y="13725"/>
                    </a:moveTo>
                    <a:cubicBezTo>
                      <a:pt x="5560" y="13539"/>
                      <a:pt x="5560" y="13539"/>
                      <a:pt x="5560" y="13539"/>
                    </a:cubicBezTo>
                    <a:cubicBezTo>
                      <a:pt x="5863" y="13492"/>
                      <a:pt x="6162" y="13414"/>
                      <a:pt x="6449" y="13305"/>
                    </a:cubicBezTo>
                    <a:cubicBezTo>
                      <a:pt x="6516" y="13481"/>
                      <a:pt x="6516" y="13481"/>
                      <a:pt x="6516" y="13481"/>
                    </a:cubicBezTo>
                    <a:cubicBezTo>
                      <a:pt x="6216" y="13594"/>
                      <a:pt x="5904" y="13676"/>
                      <a:pt x="5589" y="13725"/>
                    </a:cubicBezTo>
                    <a:close/>
                    <a:moveTo>
                      <a:pt x="24616" y="13617"/>
                    </a:moveTo>
                    <a:cubicBezTo>
                      <a:pt x="24564" y="13436"/>
                      <a:pt x="24564" y="13436"/>
                      <a:pt x="24564" y="13436"/>
                    </a:cubicBezTo>
                    <a:cubicBezTo>
                      <a:pt x="24856" y="13353"/>
                      <a:pt x="25143" y="13236"/>
                      <a:pt x="25415" y="13090"/>
                    </a:cubicBezTo>
                    <a:cubicBezTo>
                      <a:pt x="25505" y="13255"/>
                      <a:pt x="25505" y="13255"/>
                      <a:pt x="25505" y="13255"/>
                    </a:cubicBezTo>
                    <a:cubicBezTo>
                      <a:pt x="25220" y="13409"/>
                      <a:pt x="24921" y="13530"/>
                      <a:pt x="24616" y="13617"/>
                    </a:cubicBezTo>
                    <a:close/>
                    <a:moveTo>
                      <a:pt x="21789" y="13446"/>
                    </a:moveTo>
                    <a:cubicBezTo>
                      <a:pt x="21496" y="13324"/>
                      <a:pt x="21213" y="13169"/>
                      <a:pt x="20948" y="12985"/>
                    </a:cubicBezTo>
                    <a:cubicBezTo>
                      <a:pt x="21055" y="12830"/>
                      <a:pt x="21055" y="12830"/>
                      <a:pt x="21055" y="12830"/>
                    </a:cubicBezTo>
                    <a:cubicBezTo>
                      <a:pt x="21310" y="13007"/>
                      <a:pt x="21581" y="13155"/>
                      <a:pt x="21861" y="13272"/>
                    </a:cubicBezTo>
                    <a:lnTo>
                      <a:pt x="21789" y="13446"/>
                    </a:lnTo>
                    <a:close/>
                    <a:moveTo>
                      <a:pt x="2790" y="13275"/>
                    </a:moveTo>
                    <a:cubicBezTo>
                      <a:pt x="2507" y="13132"/>
                      <a:pt x="2235" y="12958"/>
                      <a:pt x="1983" y="12759"/>
                    </a:cubicBezTo>
                    <a:cubicBezTo>
                      <a:pt x="2099" y="12611"/>
                      <a:pt x="2099" y="12611"/>
                      <a:pt x="2099" y="12611"/>
                    </a:cubicBezTo>
                    <a:cubicBezTo>
                      <a:pt x="2342" y="12803"/>
                      <a:pt x="2603" y="12970"/>
                      <a:pt x="2875" y="13107"/>
                    </a:cubicBezTo>
                    <a:lnTo>
                      <a:pt x="2790" y="13275"/>
                    </a:lnTo>
                    <a:close/>
                    <a:moveTo>
                      <a:pt x="7374" y="13053"/>
                    </a:moveTo>
                    <a:cubicBezTo>
                      <a:pt x="7273" y="12893"/>
                      <a:pt x="7273" y="12893"/>
                      <a:pt x="7273" y="12893"/>
                    </a:cubicBezTo>
                    <a:cubicBezTo>
                      <a:pt x="7531" y="12731"/>
                      <a:pt x="7776" y="12540"/>
                      <a:pt x="8000" y="12328"/>
                    </a:cubicBezTo>
                    <a:cubicBezTo>
                      <a:pt x="8130" y="12464"/>
                      <a:pt x="8130" y="12464"/>
                      <a:pt x="8130" y="12464"/>
                    </a:cubicBezTo>
                    <a:cubicBezTo>
                      <a:pt x="7896" y="12685"/>
                      <a:pt x="7642" y="12883"/>
                      <a:pt x="7374" y="13053"/>
                    </a:cubicBezTo>
                    <a:close/>
                    <a:moveTo>
                      <a:pt x="37740" y="12749"/>
                    </a:moveTo>
                    <a:cubicBezTo>
                      <a:pt x="37552" y="12749"/>
                      <a:pt x="37552" y="12749"/>
                      <a:pt x="37552" y="12749"/>
                    </a:cubicBezTo>
                    <a:cubicBezTo>
                      <a:pt x="37552" y="11808"/>
                      <a:pt x="37552" y="11808"/>
                      <a:pt x="37552" y="11808"/>
                    </a:cubicBezTo>
                    <a:cubicBezTo>
                      <a:pt x="37740" y="11808"/>
                      <a:pt x="37740" y="11808"/>
                      <a:pt x="37740" y="11808"/>
                    </a:cubicBezTo>
                    <a:lnTo>
                      <a:pt x="37740" y="12749"/>
                    </a:lnTo>
                    <a:close/>
                    <a:moveTo>
                      <a:pt x="26297" y="12716"/>
                    </a:moveTo>
                    <a:cubicBezTo>
                      <a:pt x="26176" y="12572"/>
                      <a:pt x="26176" y="12572"/>
                      <a:pt x="26176" y="12572"/>
                    </a:cubicBezTo>
                    <a:cubicBezTo>
                      <a:pt x="26409" y="12376"/>
                      <a:pt x="26626" y="12155"/>
                      <a:pt x="26820" y="11913"/>
                    </a:cubicBezTo>
                    <a:cubicBezTo>
                      <a:pt x="26967" y="12031"/>
                      <a:pt x="26967" y="12031"/>
                      <a:pt x="26967" y="12031"/>
                    </a:cubicBezTo>
                    <a:cubicBezTo>
                      <a:pt x="26764" y="12282"/>
                      <a:pt x="26539" y="12513"/>
                      <a:pt x="26297" y="12716"/>
                    </a:cubicBezTo>
                    <a:close/>
                    <a:moveTo>
                      <a:pt x="20219" y="12363"/>
                    </a:moveTo>
                    <a:cubicBezTo>
                      <a:pt x="19999" y="12135"/>
                      <a:pt x="19799" y="11883"/>
                      <a:pt x="19622" y="11614"/>
                    </a:cubicBezTo>
                    <a:cubicBezTo>
                      <a:pt x="19780" y="11511"/>
                      <a:pt x="19780" y="11511"/>
                      <a:pt x="19780" y="11511"/>
                    </a:cubicBezTo>
                    <a:cubicBezTo>
                      <a:pt x="19950" y="11770"/>
                      <a:pt x="20143" y="12013"/>
                      <a:pt x="20354" y="12232"/>
                    </a:cubicBezTo>
                    <a:lnTo>
                      <a:pt x="20219" y="12363"/>
                    </a:lnTo>
                    <a:close/>
                    <a:moveTo>
                      <a:pt x="1290" y="12098"/>
                    </a:moveTo>
                    <a:cubicBezTo>
                      <a:pt x="1082" y="11857"/>
                      <a:pt x="894" y="11596"/>
                      <a:pt x="732" y="11320"/>
                    </a:cubicBezTo>
                    <a:cubicBezTo>
                      <a:pt x="895" y="11224"/>
                      <a:pt x="895" y="11224"/>
                      <a:pt x="895" y="11224"/>
                    </a:cubicBezTo>
                    <a:cubicBezTo>
                      <a:pt x="1051" y="11491"/>
                      <a:pt x="1232" y="11743"/>
                      <a:pt x="1432" y="11974"/>
                    </a:cubicBezTo>
                    <a:lnTo>
                      <a:pt x="1290" y="12098"/>
                    </a:lnTo>
                    <a:close/>
                    <a:moveTo>
                      <a:pt x="8761" y="11745"/>
                    </a:moveTo>
                    <a:cubicBezTo>
                      <a:pt x="8609" y="11634"/>
                      <a:pt x="8609" y="11634"/>
                      <a:pt x="8609" y="11634"/>
                    </a:cubicBezTo>
                    <a:cubicBezTo>
                      <a:pt x="8788" y="11386"/>
                      <a:pt x="8947" y="11119"/>
                      <a:pt x="9080" y="10841"/>
                    </a:cubicBezTo>
                    <a:cubicBezTo>
                      <a:pt x="9250" y="10922"/>
                      <a:pt x="9250" y="10922"/>
                      <a:pt x="9250" y="10922"/>
                    </a:cubicBezTo>
                    <a:cubicBezTo>
                      <a:pt x="9112" y="11211"/>
                      <a:pt x="8948" y="11487"/>
                      <a:pt x="8761" y="11745"/>
                    </a:cubicBezTo>
                    <a:close/>
                    <a:moveTo>
                      <a:pt x="27497" y="11234"/>
                    </a:moveTo>
                    <a:cubicBezTo>
                      <a:pt x="27332" y="11145"/>
                      <a:pt x="27332" y="11145"/>
                      <a:pt x="27332" y="11145"/>
                    </a:cubicBezTo>
                    <a:cubicBezTo>
                      <a:pt x="27477" y="10876"/>
                      <a:pt x="27600" y="10590"/>
                      <a:pt x="27697" y="10297"/>
                    </a:cubicBezTo>
                    <a:cubicBezTo>
                      <a:pt x="27876" y="10356"/>
                      <a:pt x="27876" y="10356"/>
                      <a:pt x="27876" y="10356"/>
                    </a:cubicBezTo>
                    <a:cubicBezTo>
                      <a:pt x="27776" y="10660"/>
                      <a:pt x="27648" y="10956"/>
                      <a:pt x="27497" y="11234"/>
                    </a:cubicBezTo>
                    <a:close/>
                    <a:moveTo>
                      <a:pt x="37740" y="10866"/>
                    </a:moveTo>
                    <a:cubicBezTo>
                      <a:pt x="37552" y="10866"/>
                      <a:pt x="37552" y="10866"/>
                      <a:pt x="37552" y="10866"/>
                    </a:cubicBezTo>
                    <a:cubicBezTo>
                      <a:pt x="37552" y="9925"/>
                      <a:pt x="37552" y="9925"/>
                      <a:pt x="37552" y="9925"/>
                    </a:cubicBezTo>
                    <a:cubicBezTo>
                      <a:pt x="37740" y="9925"/>
                      <a:pt x="37740" y="9925"/>
                      <a:pt x="37740" y="9925"/>
                    </a:cubicBezTo>
                    <a:lnTo>
                      <a:pt x="37740" y="10866"/>
                    </a:lnTo>
                    <a:close/>
                    <a:moveTo>
                      <a:pt x="19173" y="10769"/>
                    </a:moveTo>
                    <a:cubicBezTo>
                      <a:pt x="19049" y="10477"/>
                      <a:pt x="18950" y="10170"/>
                      <a:pt x="18879" y="9859"/>
                    </a:cubicBezTo>
                    <a:cubicBezTo>
                      <a:pt x="19062" y="9817"/>
                      <a:pt x="19062" y="9817"/>
                      <a:pt x="19062" y="9817"/>
                    </a:cubicBezTo>
                    <a:cubicBezTo>
                      <a:pt x="19131" y="10118"/>
                      <a:pt x="19227" y="10414"/>
                      <a:pt x="19346" y="10696"/>
                    </a:cubicBezTo>
                    <a:lnTo>
                      <a:pt x="19173" y="10769"/>
                    </a:lnTo>
                    <a:close/>
                    <a:moveTo>
                      <a:pt x="325" y="10454"/>
                    </a:moveTo>
                    <a:cubicBezTo>
                      <a:pt x="216" y="10155"/>
                      <a:pt x="133" y="9844"/>
                      <a:pt x="79" y="9529"/>
                    </a:cubicBezTo>
                    <a:cubicBezTo>
                      <a:pt x="264" y="9497"/>
                      <a:pt x="264" y="9497"/>
                      <a:pt x="264" y="9497"/>
                    </a:cubicBezTo>
                    <a:cubicBezTo>
                      <a:pt x="317" y="9801"/>
                      <a:pt x="397" y="10101"/>
                      <a:pt x="502" y="10389"/>
                    </a:cubicBezTo>
                    <a:lnTo>
                      <a:pt x="325" y="10454"/>
                    </a:lnTo>
                    <a:close/>
                    <a:moveTo>
                      <a:pt x="9582" y="10025"/>
                    </a:moveTo>
                    <a:cubicBezTo>
                      <a:pt x="9401" y="9975"/>
                      <a:pt x="9401" y="9975"/>
                      <a:pt x="9401" y="9975"/>
                    </a:cubicBezTo>
                    <a:cubicBezTo>
                      <a:pt x="9481" y="9680"/>
                      <a:pt x="9536" y="9374"/>
                      <a:pt x="9563" y="9067"/>
                    </a:cubicBezTo>
                    <a:cubicBezTo>
                      <a:pt x="9750" y="9083"/>
                      <a:pt x="9750" y="9083"/>
                      <a:pt x="9750" y="9083"/>
                    </a:cubicBezTo>
                    <a:cubicBezTo>
                      <a:pt x="9722" y="9402"/>
                      <a:pt x="9666" y="9718"/>
                      <a:pt x="9582" y="10025"/>
                    </a:cubicBezTo>
                    <a:close/>
                    <a:moveTo>
                      <a:pt x="28096" y="9426"/>
                    </a:moveTo>
                    <a:cubicBezTo>
                      <a:pt x="27910" y="9398"/>
                      <a:pt x="27910" y="9398"/>
                      <a:pt x="27910" y="9398"/>
                    </a:cubicBezTo>
                    <a:cubicBezTo>
                      <a:pt x="27949" y="9136"/>
                      <a:pt x="27968" y="8867"/>
                      <a:pt x="27968" y="8600"/>
                    </a:cubicBezTo>
                    <a:cubicBezTo>
                      <a:pt x="27968" y="8474"/>
                      <a:pt x="27968" y="8474"/>
                      <a:pt x="27968" y="8474"/>
                    </a:cubicBezTo>
                    <a:cubicBezTo>
                      <a:pt x="28157" y="8474"/>
                      <a:pt x="28157" y="8474"/>
                      <a:pt x="28157" y="8474"/>
                    </a:cubicBezTo>
                    <a:cubicBezTo>
                      <a:pt x="28157" y="8600"/>
                      <a:pt x="28157" y="8600"/>
                      <a:pt x="28157" y="8600"/>
                    </a:cubicBezTo>
                    <a:cubicBezTo>
                      <a:pt x="28157" y="8876"/>
                      <a:pt x="28136" y="9154"/>
                      <a:pt x="28096" y="9426"/>
                    </a:cubicBezTo>
                    <a:close/>
                    <a:moveTo>
                      <a:pt x="37740" y="8984"/>
                    </a:moveTo>
                    <a:cubicBezTo>
                      <a:pt x="37552" y="8984"/>
                      <a:pt x="37552" y="8984"/>
                      <a:pt x="37552" y="8984"/>
                    </a:cubicBezTo>
                    <a:cubicBezTo>
                      <a:pt x="37552" y="8042"/>
                      <a:pt x="37552" y="8042"/>
                      <a:pt x="37552" y="8042"/>
                    </a:cubicBezTo>
                    <a:cubicBezTo>
                      <a:pt x="37740" y="8042"/>
                      <a:pt x="37740" y="8042"/>
                      <a:pt x="37740" y="8042"/>
                    </a:cubicBezTo>
                    <a:lnTo>
                      <a:pt x="37740" y="8984"/>
                    </a:lnTo>
                    <a:close/>
                    <a:moveTo>
                      <a:pt x="18745" y="8913"/>
                    </a:moveTo>
                    <a:cubicBezTo>
                      <a:pt x="18740" y="8809"/>
                      <a:pt x="18737" y="8703"/>
                      <a:pt x="18737" y="8600"/>
                    </a:cubicBezTo>
                    <a:cubicBezTo>
                      <a:pt x="18737" y="7966"/>
                      <a:pt x="18737" y="7966"/>
                      <a:pt x="18737" y="7966"/>
                    </a:cubicBezTo>
                    <a:cubicBezTo>
                      <a:pt x="18925" y="7966"/>
                      <a:pt x="18925" y="7966"/>
                      <a:pt x="18925" y="7966"/>
                    </a:cubicBezTo>
                    <a:cubicBezTo>
                      <a:pt x="18925" y="8600"/>
                      <a:pt x="18925" y="8600"/>
                      <a:pt x="18925" y="8600"/>
                    </a:cubicBezTo>
                    <a:cubicBezTo>
                      <a:pt x="18925" y="8700"/>
                      <a:pt x="18928" y="8802"/>
                      <a:pt x="18933" y="8902"/>
                    </a:cubicBezTo>
                    <a:lnTo>
                      <a:pt x="18745" y="8913"/>
                    </a:lnTo>
                    <a:close/>
                    <a:moveTo>
                      <a:pt x="188" y="8577"/>
                    </a:moveTo>
                    <a:cubicBezTo>
                      <a:pt x="0" y="8577"/>
                      <a:pt x="0" y="8577"/>
                      <a:pt x="0" y="8577"/>
                    </a:cubicBezTo>
                    <a:cubicBezTo>
                      <a:pt x="0" y="7635"/>
                      <a:pt x="0" y="7635"/>
                      <a:pt x="0" y="7635"/>
                    </a:cubicBezTo>
                    <a:cubicBezTo>
                      <a:pt x="188" y="7635"/>
                      <a:pt x="188" y="7635"/>
                      <a:pt x="188" y="7635"/>
                    </a:cubicBezTo>
                    <a:lnTo>
                      <a:pt x="188" y="8577"/>
                    </a:lnTo>
                    <a:close/>
                    <a:moveTo>
                      <a:pt x="9772" y="8134"/>
                    </a:moveTo>
                    <a:cubicBezTo>
                      <a:pt x="9583" y="8134"/>
                      <a:pt x="9583" y="8134"/>
                      <a:pt x="9583" y="8134"/>
                    </a:cubicBezTo>
                    <a:cubicBezTo>
                      <a:pt x="9583" y="7193"/>
                      <a:pt x="9583" y="7193"/>
                      <a:pt x="9583" y="7193"/>
                    </a:cubicBezTo>
                    <a:cubicBezTo>
                      <a:pt x="9772" y="7193"/>
                      <a:pt x="9772" y="7193"/>
                      <a:pt x="9772" y="7193"/>
                    </a:cubicBezTo>
                    <a:lnTo>
                      <a:pt x="9772" y="8134"/>
                    </a:lnTo>
                    <a:close/>
                    <a:moveTo>
                      <a:pt x="28157" y="7532"/>
                    </a:moveTo>
                    <a:cubicBezTo>
                      <a:pt x="27968" y="7532"/>
                      <a:pt x="27968" y="7532"/>
                      <a:pt x="27968" y="7532"/>
                    </a:cubicBezTo>
                    <a:cubicBezTo>
                      <a:pt x="27968" y="6591"/>
                      <a:pt x="27968" y="6591"/>
                      <a:pt x="27968" y="6591"/>
                    </a:cubicBezTo>
                    <a:cubicBezTo>
                      <a:pt x="28157" y="6591"/>
                      <a:pt x="28157" y="6591"/>
                      <a:pt x="28157" y="6591"/>
                    </a:cubicBezTo>
                    <a:lnTo>
                      <a:pt x="28157" y="7532"/>
                    </a:lnTo>
                    <a:close/>
                    <a:moveTo>
                      <a:pt x="37740" y="7101"/>
                    </a:moveTo>
                    <a:cubicBezTo>
                      <a:pt x="37552" y="7101"/>
                      <a:pt x="37552" y="7101"/>
                      <a:pt x="37552" y="7101"/>
                    </a:cubicBezTo>
                    <a:cubicBezTo>
                      <a:pt x="37552" y="6160"/>
                      <a:pt x="37552" y="6160"/>
                      <a:pt x="37552" y="6160"/>
                    </a:cubicBezTo>
                    <a:cubicBezTo>
                      <a:pt x="37740" y="6160"/>
                      <a:pt x="37740" y="6160"/>
                      <a:pt x="37740" y="6160"/>
                    </a:cubicBezTo>
                    <a:lnTo>
                      <a:pt x="37740" y="7101"/>
                    </a:lnTo>
                    <a:close/>
                    <a:moveTo>
                      <a:pt x="18925" y="7025"/>
                    </a:moveTo>
                    <a:cubicBezTo>
                      <a:pt x="18737" y="7025"/>
                      <a:pt x="18737" y="7025"/>
                      <a:pt x="18737" y="7025"/>
                    </a:cubicBezTo>
                    <a:cubicBezTo>
                      <a:pt x="18737" y="6084"/>
                      <a:pt x="18737" y="6084"/>
                      <a:pt x="18737" y="6084"/>
                    </a:cubicBezTo>
                    <a:cubicBezTo>
                      <a:pt x="18925" y="6084"/>
                      <a:pt x="18925" y="6084"/>
                      <a:pt x="18925" y="6084"/>
                    </a:cubicBezTo>
                    <a:lnTo>
                      <a:pt x="18925" y="7025"/>
                    </a:lnTo>
                    <a:close/>
                    <a:moveTo>
                      <a:pt x="188" y="6694"/>
                    </a:moveTo>
                    <a:cubicBezTo>
                      <a:pt x="0" y="6694"/>
                      <a:pt x="0" y="6694"/>
                      <a:pt x="0" y="6694"/>
                    </a:cubicBezTo>
                    <a:cubicBezTo>
                      <a:pt x="0" y="5753"/>
                      <a:pt x="0" y="5753"/>
                      <a:pt x="0" y="5753"/>
                    </a:cubicBezTo>
                    <a:cubicBezTo>
                      <a:pt x="188" y="5753"/>
                      <a:pt x="188" y="5753"/>
                      <a:pt x="188" y="5753"/>
                    </a:cubicBezTo>
                    <a:lnTo>
                      <a:pt x="188" y="6694"/>
                    </a:lnTo>
                    <a:close/>
                    <a:moveTo>
                      <a:pt x="9772" y="6252"/>
                    </a:moveTo>
                    <a:cubicBezTo>
                      <a:pt x="9583" y="6252"/>
                      <a:pt x="9583" y="6252"/>
                      <a:pt x="9583" y="6252"/>
                    </a:cubicBezTo>
                    <a:cubicBezTo>
                      <a:pt x="9583" y="5310"/>
                      <a:pt x="9583" y="5310"/>
                      <a:pt x="9583" y="5310"/>
                    </a:cubicBezTo>
                    <a:cubicBezTo>
                      <a:pt x="9772" y="5310"/>
                      <a:pt x="9772" y="5310"/>
                      <a:pt x="9772" y="5310"/>
                    </a:cubicBezTo>
                    <a:lnTo>
                      <a:pt x="9772" y="6252"/>
                    </a:lnTo>
                    <a:close/>
                    <a:moveTo>
                      <a:pt x="28157" y="5650"/>
                    </a:moveTo>
                    <a:cubicBezTo>
                      <a:pt x="27968" y="5650"/>
                      <a:pt x="27968" y="5650"/>
                      <a:pt x="27968" y="5650"/>
                    </a:cubicBezTo>
                    <a:cubicBezTo>
                      <a:pt x="27968" y="5190"/>
                      <a:pt x="27968" y="5190"/>
                      <a:pt x="27968" y="5190"/>
                    </a:cubicBezTo>
                    <a:cubicBezTo>
                      <a:pt x="27968" y="5027"/>
                      <a:pt x="27976" y="4863"/>
                      <a:pt x="27990" y="4701"/>
                    </a:cubicBezTo>
                    <a:cubicBezTo>
                      <a:pt x="28178" y="4717"/>
                      <a:pt x="28178" y="4717"/>
                      <a:pt x="28178" y="4717"/>
                    </a:cubicBezTo>
                    <a:cubicBezTo>
                      <a:pt x="28164" y="4874"/>
                      <a:pt x="28157" y="5033"/>
                      <a:pt x="28157" y="5190"/>
                    </a:cubicBezTo>
                    <a:lnTo>
                      <a:pt x="28157" y="5650"/>
                    </a:lnTo>
                    <a:close/>
                    <a:moveTo>
                      <a:pt x="37740" y="5218"/>
                    </a:moveTo>
                    <a:cubicBezTo>
                      <a:pt x="37552" y="5218"/>
                      <a:pt x="37552" y="5218"/>
                      <a:pt x="37552" y="5218"/>
                    </a:cubicBezTo>
                    <a:cubicBezTo>
                      <a:pt x="37552" y="5190"/>
                      <a:pt x="37552" y="5190"/>
                      <a:pt x="37552" y="5190"/>
                    </a:cubicBezTo>
                    <a:cubicBezTo>
                      <a:pt x="37552" y="4890"/>
                      <a:pt x="37527" y="4590"/>
                      <a:pt x="37476" y="4297"/>
                    </a:cubicBezTo>
                    <a:cubicBezTo>
                      <a:pt x="37662" y="4266"/>
                      <a:pt x="37662" y="4266"/>
                      <a:pt x="37662" y="4266"/>
                    </a:cubicBezTo>
                    <a:cubicBezTo>
                      <a:pt x="37714" y="4569"/>
                      <a:pt x="37740" y="4880"/>
                      <a:pt x="37740" y="5190"/>
                    </a:cubicBezTo>
                    <a:lnTo>
                      <a:pt x="37740" y="5218"/>
                    </a:lnTo>
                    <a:close/>
                    <a:moveTo>
                      <a:pt x="18735" y="5145"/>
                    </a:moveTo>
                    <a:cubicBezTo>
                      <a:pt x="18727" y="4836"/>
                      <a:pt x="18693" y="4527"/>
                      <a:pt x="18634" y="4226"/>
                    </a:cubicBezTo>
                    <a:cubicBezTo>
                      <a:pt x="18819" y="4190"/>
                      <a:pt x="18819" y="4190"/>
                      <a:pt x="18819" y="4190"/>
                    </a:cubicBezTo>
                    <a:cubicBezTo>
                      <a:pt x="18880" y="4501"/>
                      <a:pt x="18915" y="4820"/>
                      <a:pt x="18923" y="5140"/>
                    </a:cubicBezTo>
                    <a:lnTo>
                      <a:pt x="18735" y="5145"/>
                    </a:lnTo>
                    <a:close/>
                    <a:moveTo>
                      <a:pt x="188" y="4811"/>
                    </a:moveTo>
                    <a:cubicBezTo>
                      <a:pt x="0" y="4811"/>
                      <a:pt x="0" y="4811"/>
                      <a:pt x="0" y="4811"/>
                    </a:cubicBezTo>
                    <a:cubicBezTo>
                      <a:pt x="0" y="3870"/>
                      <a:pt x="0" y="3870"/>
                      <a:pt x="0" y="3870"/>
                    </a:cubicBezTo>
                    <a:cubicBezTo>
                      <a:pt x="188" y="3870"/>
                      <a:pt x="188" y="3870"/>
                      <a:pt x="188" y="3870"/>
                    </a:cubicBezTo>
                    <a:lnTo>
                      <a:pt x="188" y="4811"/>
                    </a:lnTo>
                    <a:close/>
                    <a:moveTo>
                      <a:pt x="9845" y="4389"/>
                    </a:moveTo>
                    <a:cubicBezTo>
                      <a:pt x="9659" y="4358"/>
                      <a:pt x="9659" y="4358"/>
                      <a:pt x="9659" y="4358"/>
                    </a:cubicBezTo>
                    <a:cubicBezTo>
                      <a:pt x="9711" y="4043"/>
                      <a:pt x="9791" y="3731"/>
                      <a:pt x="9895" y="3431"/>
                    </a:cubicBezTo>
                    <a:cubicBezTo>
                      <a:pt x="10073" y="3493"/>
                      <a:pt x="10073" y="3493"/>
                      <a:pt x="10073" y="3493"/>
                    </a:cubicBezTo>
                    <a:cubicBezTo>
                      <a:pt x="9972" y="3783"/>
                      <a:pt x="9895" y="4084"/>
                      <a:pt x="9845" y="4389"/>
                    </a:cubicBezTo>
                    <a:close/>
                    <a:moveTo>
                      <a:pt x="28341" y="3809"/>
                    </a:moveTo>
                    <a:cubicBezTo>
                      <a:pt x="28159" y="3759"/>
                      <a:pt x="28159" y="3759"/>
                      <a:pt x="28159" y="3759"/>
                    </a:cubicBezTo>
                    <a:cubicBezTo>
                      <a:pt x="28243" y="3451"/>
                      <a:pt x="28355" y="3150"/>
                      <a:pt x="28493" y="2862"/>
                    </a:cubicBezTo>
                    <a:cubicBezTo>
                      <a:pt x="28662" y="2944"/>
                      <a:pt x="28662" y="2944"/>
                      <a:pt x="28662" y="2944"/>
                    </a:cubicBezTo>
                    <a:cubicBezTo>
                      <a:pt x="28530" y="3221"/>
                      <a:pt x="28422" y="3512"/>
                      <a:pt x="28341" y="3809"/>
                    </a:cubicBezTo>
                    <a:close/>
                    <a:moveTo>
                      <a:pt x="37240" y="3405"/>
                    </a:moveTo>
                    <a:cubicBezTo>
                      <a:pt x="37135" y="3115"/>
                      <a:pt x="37003" y="2834"/>
                      <a:pt x="36848" y="2570"/>
                    </a:cubicBezTo>
                    <a:cubicBezTo>
                      <a:pt x="37010" y="2474"/>
                      <a:pt x="37010" y="2474"/>
                      <a:pt x="37010" y="2474"/>
                    </a:cubicBezTo>
                    <a:cubicBezTo>
                      <a:pt x="37171" y="2749"/>
                      <a:pt x="37308" y="3040"/>
                      <a:pt x="37417" y="3341"/>
                    </a:cubicBezTo>
                    <a:lnTo>
                      <a:pt x="37240" y="3405"/>
                    </a:lnTo>
                    <a:close/>
                    <a:moveTo>
                      <a:pt x="18379" y="3338"/>
                    </a:moveTo>
                    <a:cubicBezTo>
                      <a:pt x="18268" y="3050"/>
                      <a:pt x="18131" y="2771"/>
                      <a:pt x="17973" y="2509"/>
                    </a:cubicBezTo>
                    <a:cubicBezTo>
                      <a:pt x="18134" y="2412"/>
                      <a:pt x="18134" y="2412"/>
                      <a:pt x="18134" y="2412"/>
                    </a:cubicBezTo>
                    <a:cubicBezTo>
                      <a:pt x="18298" y="2682"/>
                      <a:pt x="18440" y="2972"/>
                      <a:pt x="18555" y="3271"/>
                    </a:cubicBezTo>
                    <a:lnTo>
                      <a:pt x="18379" y="3338"/>
                    </a:lnTo>
                    <a:close/>
                    <a:moveTo>
                      <a:pt x="188" y="2928"/>
                    </a:moveTo>
                    <a:cubicBezTo>
                      <a:pt x="0" y="2928"/>
                      <a:pt x="0" y="2928"/>
                      <a:pt x="0" y="2928"/>
                    </a:cubicBezTo>
                    <a:cubicBezTo>
                      <a:pt x="0" y="1987"/>
                      <a:pt x="0" y="1987"/>
                      <a:pt x="0" y="1987"/>
                    </a:cubicBezTo>
                    <a:cubicBezTo>
                      <a:pt x="188" y="1987"/>
                      <a:pt x="188" y="1987"/>
                      <a:pt x="188" y="1987"/>
                    </a:cubicBezTo>
                    <a:lnTo>
                      <a:pt x="188" y="2928"/>
                    </a:lnTo>
                    <a:close/>
                    <a:moveTo>
                      <a:pt x="10452" y="2652"/>
                    </a:moveTo>
                    <a:cubicBezTo>
                      <a:pt x="10288" y="2559"/>
                      <a:pt x="10288" y="2559"/>
                      <a:pt x="10288" y="2559"/>
                    </a:cubicBezTo>
                    <a:cubicBezTo>
                      <a:pt x="10446" y="2279"/>
                      <a:pt x="10629" y="2014"/>
                      <a:pt x="10832" y="1771"/>
                    </a:cubicBezTo>
                    <a:cubicBezTo>
                      <a:pt x="10976" y="1892"/>
                      <a:pt x="10976" y="1892"/>
                      <a:pt x="10976" y="1892"/>
                    </a:cubicBezTo>
                    <a:cubicBezTo>
                      <a:pt x="10781" y="2126"/>
                      <a:pt x="10604" y="2382"/>
                      <a:pt x="10452" y="2652"/>
                    </a:cubicBezTo>
                    <a:close/>
                    <a:moveTo>
                      <a:pt x="29134" y="2151"/>
                    </a:moveTo>
                    <a:cubicBezTo>
                      <a:pt x="28982" y="2040"/>
                      <a:pt x="28982" y="2040"/>
                      <a:pt x="28982" y="2040"/>
                    </a:cubicBezTo>
                    <a:cubicBezTo>
                      <a:pt x="29171" y="1781"/>
                      <a:pt x="29383" y="1539"/>
                      <a:pt x="29614" y="1321"/>
                    </a:cubicBezTo>
                    <a:cubicBezTo>
                      <a:pt x="29743" y="1458"/>
                      <a:pt x="29743" y="1458"/>
                      <a:pt x="29743" y="1458"/>
                    </a:cubicBezTo>
                    <a:cubicBezTo>
                      <a:pt x="29521" y="1668"/>
                      <a:pt x="29316" y="1901"/>
                      <a:pt x="29134" y="2151"/>
                    </a:cubicBezTo>
                    <a:close/>
                    <a:moveTo>
                      <a:pt x="36311" y="1819"/>
                    </a:moveTo>
                    <a:cubicBezTo>
                      <a:pt x="36109" y="1585"/>
                      <a:pt x="35885" y="1371"/>
                      <a:pt x="35645" y="1181"/>
                    </a:cubicBezTo>
                    <a:cubicBezTo>
                      <a:pt x="35762" y="1034"/>
                      <a:pt x="35762" y="1034"/>
                      <a:pt x="35762" y="1034"/>
                    </a:cubicBezTo>
                    <a:cubicBezTo>
                      <a:pt x="36011" y="1230"/>
                      <a:pt x="36243" y="1453"/>
                      <a:pt x="36454" y="1696"/>
                    </a:cubicBezTo>
                    <a:lnTo>
                      <a:pt x="36311" y="1819"/>
                    </a:lnTo>
                    <a:close/>
                    <a:moveTo>
                      <a:pt x="17424" y="1767"/>
                    </a:moveTo>
                    <a:cubicBezTo>
                      <a:pt x="17217" y="1536"/>
                      <a:pt x="16989" y="1326"/>
                      <a:pt x="16746" y="1144"/>
                    </a:cubicBezTo>
                    <a:cubicBezTo>
                      <a:pt x="16859" y="994"/>
                      <a:pt x="16859" y="994"/>
                      <a:pt x="16859" y="994"/>
                    </a:cubicBezTo>
                    <a:cubicBezTo>
                      <a:pt x="17111" y="1183"/>
                      <a:pt x="17349" y="1401"/>
                      <a:pt x="17564" y="1642"/>
                    </a:cubicBezTo>
                    <a:lnTo>
                      <a:pt x="17424" y="1767"/>
                    </a:lnTo>
                    <a:close/>
                    <a:moveTo>
                      <a:pt x="11633" y="1245"/>
                    </a:moveTo>
                    <a:cubicBezTo>
                      <a:pt x="11514" y="1099"/>
                      <a:pt x="11514" y="1099"/>
                      <a:pt x="11514" y="1099"/>
                    </a:cubicBezTo>
                    <a:cubicBezTo>
                      <a:pt x="11766" y="896"/>
                      <a:pt x="12037" y="720"/>
                      <a:pt x="12319" y="576"/>
                    </a:cubicBezTo>
                    <a:cubicBezTo>
                      <a:pt x="12404" y="744"/>
                      <a:pt x="12404" y="744"/>
                      <a:pt x="12404" y="744"/>
                    </a:cubicBezTo>
                    <a:cubicBezTo>
                      <a:pt x="12134" y="882"/>
                      <a:pt x="11874" y="1050"/>
                      <a:pt x="11633" y="1245"/>
                    </a:cubicBezTo>
                    <a:close/>
                    <a:moveTo>
                      <a:pt x="188" y="1046"/>
                    </a:moveTo>
                    <a:cubicBezTo>
                      <a:pt x="0" y="1046"/>
                      <a:pt x="0" y="1046"/>
                      <a:pt x="0" y="1046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8" y="104"/>
                      <a:pt x="188" y="104"/>
                      <a:pt x="188" y="104"/>
                    </a:cubicBezTo>
                    <a:lnTo>
                      <a:pt x="188" y="1046"/>
                    </a:lnTo>
                    <a:close/>
                    <a:moveTo>
                      <a:pt x="30472" y="893"/>
                    </a:moveTo>
                    <a:cubicBezTo>
                      <a:pt x="30371" y="734"/>
                      <a:pt x="30371" y="734"/>
                      <a:pt x="30371" y="734"/>
                    </a:cubicBezTo>
                    <a:cubicBezTo>
                      <a:pt x="30643" y="562"/>
                      <a:pt x="30932" y="418"/>
                      <a:pt x="31229" y="307"/>
                    </a:cubicBezTo>
                    <a:cubicBezTo>
                      <a:pt x="31296" y="483"/>
                      <a:pt x="31296" y="483"/>
                      <a:pt x="31296" y="483"/>
                    </a:cubicBezTo>
                    <a:cubicBezTo>
                      <a:pt x="31010" y="590"/>
                      <a:pt x="30733" y="728"/>
                      <a:pt x="30472" y="893"/>
                    </a:cubicBezTo>
                    <a:close/>
                    <a:moveTo>
                      <a:pt x="34870" y="684"/>
                    </a:moveTo>
                    <a:cubicBezTo>
                      <a:pt x="34595" y="544"/>
                      <a:pt x="34306" y="433"/>
                      <a:pt x="34012" y="353"/>
                    </a:cubicBezTo>
                    <a:cubicBezTo>
                      <a:pt x="34061" y="171"/>
                      <a:pt x="34061" y="171"/>
                      <a:pt x="34061" y="171"/>
                    </a:cubicBezTo>
                    <a:cubicBezTo>
                      <a:pt x="34368" y="255"/>
                      <a:pt x="34669" y="371"/>
                      <a:pt x="34955" y="517"/>
                    </a:cubicBezTo>
                    <a:lnTo>
                      <a:pt x="34870" y="684"/>
                    </a:lnTo>
                    <a:close/>
                    <a:moveTo>
                      <a:pt x="15957" y="673"/>
                    </a:moveTo>
                    <a:cubicBezTo>
                      <a:pt x="15676" y="543"/>
                      <a:pt x="15383" y="446"/>
                      <a:pt x="15085" y="383"/>
                    </a:cubicBezTo>
                    <a:cubicBezTo>
                      <a:pt x="15124" y="199"/>
                      <a:pt x="15124" y="199"/>
                      <a:pt x="15124" y="199"/>
                    </a:cubicBezTo>
                    <a:cubicBezTo>
                      <a:pt x="15436" y="265"/>
                      <a:pt x="15742" y="366"/>
                      <a:pt x="16035" y="502"/>
                    </a:cubicBezTo>
                    <a:lnTo>
                      <a:pt x="15957" y="673"/>
                    </a:lnTo>
                    <a:close/>
                    <a:moveTo>
                      <a:pt x="13263" y="420"/>
                    </a:moveTo>
                    <a:cubicBezTo>
                      <a:pt x="13217" y="238"/>
                      <a:pt x="13217" y="238"/>
                      <a:pt x="13217" y="238"/>
                    </a:cubicBezTo>
                    <a:cubicBezTo>
                      <a:pt x="13528" y="159"/>
                      <a:pt x="13848" y="115"/>
                      <a:pt x="14168" y="109"/>
                    </a:cubicBezTo>
                    <a:cubicBezTo>
                      <a:pt x="14172" y="297"/>
                      <a:pt x="14172" y="297"/>
                      <a:pt x="14172" y="297"/>
                    </a:cubicBezTo>
                    <a:cubicBezTo>
                      <a:pt x="13866" y="303"/>
                      <a:pt x="13560" y="345"/>
                      <a:pt x="13263" y="420"/>
                    </a:cubicBezTo>
                    <a:close/>
                    <a:moveTo>
                      <a:pt x="32185" y="249"/>
                    </a:moveTo>
                    <a:cubicBezTo>
                      <a:pt x="32157" y="63"/>
                      <a:pt x="32157" y="63"/>
                      <a:pt x="32157" y="63"/>
                    </a:cubicBezTo>
                    <a:cubicBezTo>
                      <a:pt x="32472" y="15"/>
                      <a:pt x="32798" y="0"/>
                      <a:pt x="33115" y="18"/>
                    </a:cubicBezTo>
                    <a:cubicBezTo>
                      <a:pt x="33104" y="206"/>
                      <a:pt x="33104" y="206"/>
                      <a:pt x="33104" y="206"/>
                    </a:cubicBezTo>
                    <a:cubicBezTo>
                      <a:pt x="32800" y="188"/>
                      <a:pt x="32487" y="203"/>
                      <a:pt x="32185" y="2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3" name="Google Shape;583;p22"/>
            <p:cNvGrpSpPr/>
            <p:nvPr/>
          </p:nvGrpSpPr>
          <p:grpSpPr>
            <a:xfrm rot="-8100000">
              <a:off x="502521" y="1988191"/>
              <a:ext cx="146304" cy="261937"/>
              <a:chOff x="7419591" y="3612333"/>
              <a:chExt cx="146306" cy="261940"/>
            </a:xfrm>
          </p:grpSpPr>
          <p:sp>
            <p:nvSpPr>
              <p:cNvPr id="584" name="Google Shape;584;p22"/>
              <p:cNvSpPr/>
              <p:nvPr/>
            </p:nvSpPr>
            <p:spPr>
              <a:xfrm>
                <a:off x="7426735" y="3612333"/>
                <a:ext cx="132160" cy="261940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3002" extrusionOk="0">
                    <a:moveTo>
                      <a:pt x="0" y="2644"/>
                    </a:moveTo>
                    <a:cubicBezTo>
                      <a:pt x="0" y="184"/>
                      <a:pt x="0" y="184"/>
                      <a:pt x="0" y="184"/>
                    </a:cubicBezTo>
                    <a:cubicBezTo>
                      <a:pt x="0" y="82"/>
                      <a:pt x="83" y="0"/>
                      <a:pt x="184" y="0"/>
                    </a:cubicBezTo>
                    <a:cubicBezTo>
                      <a:pt x="1323" y="0"/>
                      <a:pt x="1323" y="0"/>
                      <a:pt x="1323" y="0"/>
                    </a:cubicBezTo>
                    <a:cubicBezTo>
                      <a:pt x="1424" y="0"/>
                      <a:pt x="1507" y="82"/>
                      <a:pt x="1507" y="184"/>
                    </a:cubicBezTo>
                    <a:cubicBezTo>
                      <a:pt x="1507" y="2644"/>
                      <a:pt x="1507" y="2644"/>
                      <a:pt x="1507" y="2644"/>
                    </a:cubicBezTo>
                    <a:cubicBezTo>
                      <a:pt x="1507" y="2821"/>
                      <a:pt x="1377" y="2969"/>
                      <a:pt x="1208" y="2997"/>
                    </a:cubicBezTo>
                    <a:cubicBezTo>
                      <a:pt x="1189" y="3001"/>
                      <a:pt x="1169" y="3002"/>
                      <a:pt x="1149" y="3002"/>
                    </a:cubicBezTo>
                    <a:cubicBezTo>
                      <a:pt x="358" y="3002"/>
                      <a:pt x="358" y="3002"/>
                      <a:pt x="358" y="3002"/>
                    </a:cubicBezTo>
                    <a:cubicBezTo>
                      <a:pt x="161" y="3002"/>
                      <a:pt x="0" y="2841"/>
                      <a:pt x="0" y="264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22"/>
              <p:cNvSpPr/>
              <p:nvPr/>
            </p:nvSpPr>
            <p:spPr>
              <a:xfrm>
                <a:off x="7523175" y="3838551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328" extrusionOk="0">
                    <a:moveTo>
                      <a:pt x="283" y="0"/>
                    </a:moveTo>
                    <a:cubicBezTo>
                      <a:pt x="308" y="0"/>
                      <a:pt x="328" y="20"/>
                      <a:pt x="328" y="44"/>
                    </a:cubicBezTo>
                    <a:cubicBezTo>
                      <a:pt x="328" y="201"/>
                      <a:pt x="201" y="328"/>
                      <a:pt x="44" y="328"/>
                    </a:cubicBezTo>
                    <a:cubicBezTo>
                      <a:pt x="20" y="328"/>
                      <a:pt x="0" y="308"/>
                      <a:pt x="0" y="283"/>
                    </a:cubicBezTo>
                    <a:cubicBezTo>
                      <a:pt x="0" y="258"/>
                      <a:pt x="20" y="238"/>
                      <a:pt x="44" y="238"/>
                    </a:cubicBezTo>
                    <a:cubicBezTo>
                      <a:pt x="151" y="238"/>
                      <a:pt x="238" y="151"/>
                      <a:pt x="238" y="44"/>
                    </a:cubicBezTo>
                    <a:cubicBezTo>
                      <a:pt x="238" y="20"/>
                      <a:pt x="258" y="0"/>
                      <a:pt x="283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p22"/>
              <p:cNvSpPr/>
              <p:nvPr/>
            </p:nvSpPr>
            <p:spPr>
              <a:xfrm>
                <a:off x="7433879" y="3838551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328" extrusionOk="0">
                    <a:moveTo>
                      <a:pt x="45" y="0"/>
                    </a:moveTo>
                    <a:cubicBezTo>
                      <a:pt x="70" y="0"/>
                      <a:pt x="90" y="20"/>
                      <a:pt x="90" y="44"/>
                    </a:cubicBezTo>
                    <a:cubicBezTo>
                      <a:pt x="90" y="151"/>
                      <a:pt x="177" y="238"/>
                      <a:pt x="284" y="238"/>
                    </a:cubicBezTo>
                    <a:cubicBezTo>
                      <a:pt x="308" y="238"/>
                      <a:pt x="328" y="258"/>
                      <a:pt x="328" y="283"/>
                    </a:cubicBezTo>
                    <a:cubicBezTo>
                      <a:pt x="328" y="308"/>
                      <a:pt x="308" y="328"/>
                      <a:pt x="284" y="328"/>
                    </a:cubicBezTo>
                    <a:cubicBezTo>
                      <a:pt x="128" y="328"/>
                      <a:pt x="0" y="201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22"/>
              <p:cNvSpPr/>
              <p:nvPr/>
            </p:nvSpPr>
            <p:spPr>
              <a:xfrm>
                <a:off x="7519603" y="3619477"/>
                <a:ext cx="23813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04" extrusionOk="0">
                    <a:moveTo>
                      <a:pt x="2" y="0"/>
                    </a:moveTo>
                    <a:cubicBezTo>
                      <a:pt x="262" y="0"/>
                      <a:pt x="262" y="0"/>
                      <a:pt x="262" y="0"/>
                    </a:cubicBezTo>
                    <a:cubicBezTo>
                      <a:pt x="263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3" y="104"/>
                      <a:pt x="262" y="104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588;p22"/>
              <p:cNvSpPr/>
              <p:nvPr/>
            </p:nvSpPr>
            <p:spPr>
              <a:xfrm>
                <a:off x="7445785" y="3619477"/>
                <a:ext cx="22622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04" extrusionOk="0">
                    <a:moveTo>
                      <a:pt x="1" y="0"/>
                    </a:moveTo>
                    <a:cubicBezTo>
                      <a:pt x="261" y="0"/>
                      <a:pt x="261" y="0"/>
                      <a:pt x="261" y="0"/>
                    </a:cubicBezTo>
                    <a:cubicBezTo>
                      <a:pt x="262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2" y="104"/>
                      <a:pt x="261" y="104"/>
                    </a:cubicBezTo>
                    <a:cubicBezTo>
                      <a:pt x="1" y="104"/>
                      <a:pt x="1" y="104"/>
                      <a:pt x="1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9" name="Google Shape;589;p22"/>
              <p:cNvSpPr/>
              <p:nvPr/>
            </p:nvSpPr>
            <p:spPr>
              <a:xfrm>
                <a:off x="7455310" y="3649243"/>
                <a:ext cx="78581" cy="11906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31" extrusionOk="0">
                    <a:moveTo>
                      <a:pt x="94" y="131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0" y="53"/>
                      <a:pt x="19" y="0"/>
                      <a:pt x="61" y="0"/>
                    </a:cubicBezTo>
                    <a:cubicBezTo>
                      <a:pt x="840" y="0"/>
                      <a:pt x="840" y="0"/>
                      <a:pt x="840" y="0"/>
                    </a:cubicBezTo>
                    <a:cubicBezTo>
                      <a:pt x="882" y="0"/>
                      <a:pt x="901" y="53"/>
                      <a:pt x="868" y="80"/>
                    </a:cubicBezTo>
                    <a:cubicBezTo>
                      <a:pt x="807" y="131"/>
                      <a:pt x="807" y="131"/>
                      <a:pt x="807" y="131"/>
                    </a:cubicBezTo>
                    <a:lnTo>
                      <a:pt x="94" y="13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22"/>
              <p:cNvSpPr/>
              <p:nvPr/>
            </p:nvSpPr>
            <p:spPr>
              <a:xfrm>
                <a:off x="7452928" y="3770686"/>
                <a:ext cx="82152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941" h="450" extrusionOk="0">
                    <a:moveTo>
                      <a:pt x="36" y="257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807" y="0"/>
                      <a:pt x="807" y="0"/>
                      <a:pt x="807" y="0"/>
                    </a:cubicBezTo>
                    <a:cubicBezTo>
                      <a:pt x="905" y="257"/>
                      <a:pt x="905" y="257"/>
                      <a:pt x="905" y="257"/>
                    </a:cubicBezTo>
                    <a:cubicBezTo>
                      <a:pt x="941" y="350"/>
                      <a:pt x="872" y="450"/>
                      <a:pt x="772" y="450"/>
                    </a:cubicBezTo>
                    <a:cubicBezTo>
                      <a:pt x="169" y="450"/>
                      <a:pt x="169" y="450"/>
                      <a:pt x="169" y="450"/>
                    </a:cubicBezTo>
                    <a:cubicBezTo>
                      <a:pt x="69" y="450"/>
                      <a:pt x="0" y="350"/>
                      <a:pt x="36" y="257"/>
                    </a:cubicBezTo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1" name="Google Shape;591;p22"/>
              <p:cNvSpPr/>
              <p:nvPr/>
            </p:nvSpPr>
            <p:spPr>
              <a:xfrm>
                <a:off x="7449356" y="3719489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7" y="0"/>
                    </a:moveTo>
                    <a:lnTo>
                      <a:pt x="7" y="30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592;p22"/>
              <p:cNvSpPr/>
              <p:nvPr/>
            </p:nvSpPr>
            <p:spPr>
              <a:xfrm>
                <a:off x="7449356" y="3669483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7" y="33"/>
                    </a:moveTo>
                    <a:lnTo>
                      <a:pt x="7" y="3"/>
                    </a:lnTo>
                    <a:lnTo>
                      <a:pt x="0" y="0"/>
                    </a:lnTo>
                    <a:lnTo>
                      <a:pt x="0" y="33"/>
                    </a:lnTo>
                    <a:lnTo>
                      <a:pt x="7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22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" name="Google Shape;594;p22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Google Shape;595;p22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596;p22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22"/>
              <p:cNvSpPr/>
              <p:nvPr/>
            </p:nvSpPr>
            <p:spPr>
              <a:xfrm>
                <a:off x="7529128" y="3612333"/>
                <a:ext cx="29766" cy="260746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997" extrusionOk="0">
                    <a:moveTo>
                      <a:pt x="151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84"/>
                      <a:pt x="112" y="84"/>
                      <a:pt x="112" y="84"/>
                    </a:cubicBezTo>
                    <a:cubicBezTo>
                      <a:pt x="157" y="84"/>
                      <a:pt x="157" y="84"/>
                      <a:pt x="157" y="84"/>
                    </a:cubicBezTo>
                    <a:cubicBezTo>
                      <a:pt x="158" y="84"/>
                      <a:pt x="158" y="85"/>
                      <a:pt x="158" y="86"/>
                    </a:cubicBezTo>
                    <a:cubicBezTo>
                      <a:pt x="158" y="187"/>
                      <a:pt x="158" y="187"/>
                      <a:pt x="158" y="187"/>
                    </a:cubicBezTo>
                    <a:cubicBezTo>
                      <a:pt x="158" y="188"/>
                      <a:pt x="158" y="188"/>
                      <a:pt x="157" y="188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541"/>
                      <a:pt x="112" y="1541"/>
                      <a:pt x="112" y="1541"/>
                    </a:cubicBezTo>
                    <a:cubicBezTo>
                      <a:pt x="112" y="1542"/>
                      <a:pt x="112" y="1542"/>
                      <a:pt x="112" y="1542"/>
                    </a:cubicBezTo>
                    <a:cubicBezTo>
                      <a:pt x="112" y="1685"/>
                      <a:pt x="112" y="1685"/>
                      <a:pt x="112" y="1685"/>
                    </a:cubicBezTo>
                    <a:cubicBezTo>
                      <a:pt x="95" y="1678"/>
                      <a:pt x="95" y="1678"/>
                      <a:pt x="95" y="1678"/>
                    </a:cubicBezTo>
                    <a:cubicBezTo>
                      <a:pt x="41" y="2107"/>
                      <a:pt x="41" y="2107"/>
                      <a:pt x="41" y="2107"/>
                    </a:cubicBezTo>
                    <a:cubicBezTo>
                      <a:pt x="43" y="2130"/>
                      <a:pt x="40" y="2154"/>
                      <a:pt x="32" y="2175"/>
                    </a:cubicBezTo>
                    <a:cubicBezTo>
                      <a:pt x="32" y="2175"/>
                      <a:pt x="32" y="2175"/>
                      <a:pt x="32" y="2175"/>
                    </a:cubicBezTo>
                    <a:cubicBezTo>
                      <a:pt x="0" y="2373"/>
                      <a:pt x="4" y="2615"/>
                      <a:pt x="21" y="2833"/>
                    </a:cubicBezTo>
                    <a:cubicBezTo>
                      <a:pt x="107" y="2814"/>
                      <a:pt x="171" y="2736"/>
                      <a:pt x="171" y="2644"/>
                    </a:cubicBezTo>
                    <a:cubicBezTo>
                      <a:pt x="171" y="2620"/>
                      <a:pt x="191" y="2600"/>
                      <a:pt x="216" y="2600"/>
                    </a:cubicBezTo>
                    <a:cubicBezTo>
                      <a:pt x="241" y="2600"/>
                      <a:pt x="261" y="2620"/>
                      <a:pt x="261" y="2644"/>
                    </a:cubicBezTo>
                    <a:cubicBezTo>
                      <a:pt x="261" y="2783"/>
                      <a:pt x="160" y="2899"/>
                      <a:pt x="28" y="2923"/>
                    </a:cubicBezTo>
                    <a:cubicBezTo>
                      <a:pt x="31" y="2948"/>
                      <a:pt x="33" y="2973"/>
                      <a:pt x="36" y="2997"/>
                    </a:cubicBezTo>
                    <a:cubicBezTo>
                      <a:pt x="205" y="2969"/>
                      <a:pt x="335" y="2821"/>
                      <a:pt x="335" y="2644"/>
                    </a:cubicBezTo>
                    <a:cubicBezTo>
                      <a:pt x="335" y="184"/>
                      <a:pt x="335" y="184"/>
                      <a:pt x="335" y="184"/>
                    </a:cubicBezTo>
                    <a:cubicBezTo>
                      <a:pt x="335" y="82"/>
                      <a:pt x="252" y="0"/>
                      <a:pt x="151" y="0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8" name="Google Shape;598;p22"/>
              <p:cNvSpPr/>
              <p:nvPr/>
            </p:nvSpPr>
            <p:spPr>
              <a:xfrm>
                <a:off x="7538653" y="3619477"/>
                <a:ext cx="4762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46" h="104" extrusionOk="0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45" y="104"/>
                      <a:pt x="45" y="104"/>
                      <a:pt x="45" y="104"/>
                    </a:cubicBezTo>
                    <a:cubicBezTo>
                      <a:pt x="46" y="104"/>
                      <a:pt x="46" y="104"/>
                      <a:pt x="46" y="103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1"/>
                      <a:pt x="46" y="0"/>
                      <a:pt x="45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9" name="Google Shape;599;p22"/>
              <p:cNvSpPr/>
              <p:nvPr/>
            </p:nvSpPr>
            <p:spPr>
              <a:xfrm>
                <a:off x="7532700" y="3795688"/>
                <a:ext cx="0" cy="5953"/>
              </a:xfrm>
              <a:custGeom>
                <a:avLst/>
                <a:gdLst/>
                <a:ahLst/>
                <a:cxnLst/>
                <a:rect l="l" t="t" r="r" b="b"/>
                <a:pathLst>
                  <a:path w="11" h="68" extrusionOk="0">
                    <a:moveTo>
                      <a:pt x="0" y="0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0" y="47"/>
                      <a:pt x="0" y="23"/>
                      <a:pt x="0" y="0"/>
                    </a:cubicBezTo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22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avLst/>
                <a:gdLst/>
                <a:ahLst/>
                <a:cxnLst/>
                <a:rect l="l" t="t" r="r" b="b"/>
                <a:pathLst>
                  <a:path w="1" h="10" extrusionOk="0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601;p22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avLst/>
                <a:gdLst/>
                <a:ahLst/>
                <a:cxnLst/>
                <a:rect l="l" t="t" r="r" b="b"/>
                <a:pathLst>
                  <a:path w="1" h="10" extrusionOk="0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602;p22"/>
              <p:cNvSpPr/>
              <p:nvPr/>
            </p:nvSpPr>
            <p:spPr>
              <a:xfrm>
                <a:off x="7426735" y="3612333"/>
                <a:ext cx="29766" cy="260746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997" extrusionOk="0">
                    <a:moveTo>
                      <a:pt x="223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83" y="0"/>
                      <a:pt x="0" y="82"/>
                      <a:pt x="0" y="184"/>
                    </a:cubicBezTo>
                    <a:cubicBezTo>
                      <a:pt x="0" y="2644"/>
                      <a:pt x="0" y="2644"/>
                      <a:pt x="0" y="2644"/>
                    </a:cubicBezTo>
                    <a:cubicBezTo>
                      <a:pt x="0" y="2821"/>
                      <a:pt x="130" y="2969"/>
                      <a:pt x="299" y="2997"/>
                    </a:cubicBezTo>
                    <a:cubicBezTo>
                      <a:pt x="302" y="2973"/>
                      <a:pt x="304" y="2949"/>
                      <a:pt x="307" y="2923"/>
                    </a:cubicBezTo>
                    <a:cubicBezTo>
                      <a:pt x="174" y="2900"/>
                      <a:pt x="72" y="2784"/>
                      <a:pt x="72" y="2644"/>
                    </a:cubicBezTo>
                    <a:cubicBezTo>
                      <a:pt x="72" y="2620"/>
                      <a:pt x="92" y="2600"/>
                      <a:pt x="117" y="2600"/>
                    </a:cubicBezTo>
                    <a:cubicBezTo>
                      <a:pt x="142" y="2600"/>
                      <a:pt x="162" y="2620"/>
                      <a:pt x="162" y="2644"/>
                    </a:cubicBezTo>
                    <a:cubicBezTo>
                      <a:pt x="162" y="2737"/>
                      <a:pt x="227" y="2815"/>
                      <a:pt x="314" y="2834"/>
                    </a:cubicBezTo>
                    <a:cubicBezTo>
                      <a:pt x="331" y="2615"/>
                      <a:pt x="335" y="2373"/>
                      <a:pt x="303" y="2175"/>
                    </a:cubicBezTo>
                    <a:cubicBezTo>
                      <a:pt x="223" y="1541"/>
                      <a:pt x="223" y="1541"/>
                      <a:pt x="223" y="1541"/>
                    </a:cubicBezTo>
                    <a:cubicBezTo>
                      <a:pt x="223" y="188"/>
                      <a:pt x="223" y="188"/>
                      <a:pt x="223" y="188"/>
                    </a:cubicBezTo>
                    <a:cubicBezTo>
                      <a:pt x="208" y="188"/>
                      <a:pt x="208" y="188"/>
                      <a:pt x="208" y="188"/>
                    </a:cubicBezTo>
                    <a:cubicBezTo>
                      <a:pt x="208" y="188"/>
                      <a:pt x="207" y="188"/>
                      <a:pt x="207" y="187"/>
                    </a:cubicBezTo>
                    <a:cubicBezTo>
                      <a:pt x="207" y="86"/>
                      <a:pt x="207" y="86"/>
                      <a:pt x="207" y="86"/>
                    </a:cubicBezTo>
                    <a:cubicBezTo>
                      <a:pt x="207" y="85"/>
                      <a:pt x="208" y="84"/>
                      <a:pt x="208" y="84"/>
                    </a:cubicBezTo>
                    <a:cubicBezTo>
                      <a:pt x="223" y="84"/>
                      <a:pt x="223" y="84"/>
                      <a:pt x="223" y="84"/>
                    </a:cubicBezTo>
                    <a:cubicBezTo>
                      <a:pt x="223" y="0"/>
                      <a:pt x="223" y="0"/>
                      <a:pt x="223" y="0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22"/>
              <p:cNvSpPr/>
              <p:nvPr/>
            </p:nvSpPr>
            <p:spPr>
              <a:xfrm>
                <a:off x="7445785" y="3619477"/>
                <a:ext cx="1191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6" h="104" extrusionOk="0">
                    <a:moveTo>
                      <a:pt x="16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4"/>
                      <a:pt x="1" y="104"/>
                      <a:pt x="1" y="104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Google Shape;604;p22"/>
              <p:cNvSpPr/>
              <p:nvPr/>
            </p:nvSpPr>
            <p:spPr>
              <a:xfrm>
                <a:off x="7545797" y="3780211"/>
                <a:ext cx="20100" cy="15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605;p22"/>
              <p:cNvSpPr/>
              <p:nvPr/>
            </p:nvSpPr>
            <p:spPr>
              <a:xfrm>
                <a:off x="7419591" y="3780211"/>
                <a:ext cx="20100" cy="15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06" name="Google Shape;606;p22"/>
          <p:cNvSpPr txBox="1">
            <a:spLocks noGrp="1"/>
          </p:cNvSpPr>
          <p:nvPr>
            <p:ph type="subTitle" idx="1"/>
          </p:nvPr>
        </p:nvSpPr>
        <p:spPr>
          <a:xfrm>
            <a:off x="4572000" y="2422800"/>
            <a:ext cx="3852000" cy="8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22"/>
          <p:cNvSpPr txBox="1">
            <a:spLocks noGrp="1"/>
          </p:cNvSpPr>
          <p:nvPr>
            <p:ph type="title"/>
          </p:nvPr>
        </p:nvSpPr>
        <p:spPr>
          <a:xfrm>
            <a:off x="4088400" y="1778400"/>
            <a:ext cx="4335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31"/>
          <p:cNvGrpSpPr/>
          <p:nvPr/>
        </p:nvGrpSpPr>
        <p:grpSpPr>
          <a:xfrm rot="10800000">
            <a:off x="-3993474" y="823788"/>
            <a:ext cx="8255678" cy="6056204"/>
            <a:chOff x="-3452549" y="1396513"/>
            <a:chExt cx="8255678" cy="6056204"/>
          </a:xfrm>
        </p:grpSpPr>
        <p:grpSp>
          <p:nvGrpSpPr>
            <p:cNvPr id="692" name="Google Shape;692;p31"/>
            <p:cNvGrpSpPr/>
            <p:nvPr/>
          </p:nvGrpSpPr>
          <p:grpSpPr>
            <a:xfrm rot="899960" flipH="1">
              <a:off x="-3023746" y="2280810"/>
              <a:ext cx="7398072" cy="4287609"/>
              <a:chOff x="-2979150" y="-1440600"/>
              <a:chExt cx="7398293" cy="4287738"/>
            </a:xfrm>
          </p:grpSpPr>
          <p:sp>
            <p:nvSpPr>
              <p:cNvPr id="693" name="Google Shape;693;p31"/>
              <p:cNvSpPr/>
              <p:nvPr/>
            </p:nvSpPr>
            <p:spPr>
              <a:xfrm>
                <a:off x="-2979150" y="-1440600"/>
                <a:ext cx="7398293" cy="4287738"/>
              </a:xfrm>
              <a:custGeom>
                <a:avLst/>
                <a:gdLst/>
                <a:ahLst/>
                <a:cxnLst/>
                <a:rect l="l" t="t" r="r" b="b"/>
                <a:pathLst>
                  <a:path w="57682" h="33432" extrusionOk="0">
                    <a:moveTo>
                      <a:pt x="1769" y="20835"/>
                    </a:moveTo>
                    <a:cubicBezTo>
                      <a:pt x="17205" y="28606"/>
                      <a:pt x="24064" y="21282"/>
                      <a:pt x="30602" y="14299"/>
                    </a:cubicBezTo>
                    <a:cubicBezTo>
                      <a:pt x="37449" y="6988"/>
                      <a:pt x="43994" y="0"/>
                      <a:pt x="57682" y="6680"/>
                    </a:cubicBezTo>
                    <a:cubicBezTo>
                      <a:pt x="55959" y="10218"/>
                      <a:pt x="55959" y="10218"/>
                      <a:pt x="55959" y="10218"/>
                    </a:cubicBezTo>
                    <a:cubicBezTo>
                      <a:pt x="44863" y="4804"/>
                      <a:pt x="39292" y="10753"/>
                      <a:pt x="33464" y="16976"/>
                    </a:cubicBezTo>
                    <a:cubicBezTo>
                      <a:pt x="25943" y="25007"/>
                      <a:pt x="18054" y="33432"/>
                      <a:pt x="0" y="24343"/>
                    </a:cubicBezTo>
                    <a:lnTo>
                      <a:pt x="1769" y="20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694;p31"/>
              <p:cNvSpPr/>
              <p:nvPr/>
            </p:nvSpPr>
            <p:spPr>
              <a:xfrm>
                <a:off x="-2873185" y="-681503"/>
                <a:ext cx="7153629" cy="2620247"/>
              </a:xfrm>
              <a:custGeom>
                <a:avLst/>
                <a:gdLst/>
                <a:ahLst/>
                <a:cxnLst/>
                <a:rect l="l" t="t" r="r" b="b"/>
                <a:pathLst>
                  <a:path w="55769" h="20426" extrusionOk="0">
                    <a:moveTo>
                      <a:pt x="772" y="16883"/>
                    </a:moveTo>
                    <a:cubicBezTo>
                      <a:pt x="482" y="16741"/>
                      <a:pt x="482" y="16741"/>
                      <a:pt x="482" y="16741"/>
                    </a:cubicBezTo>
                    <a:cubicBezTo>
                      <a:pt x="111" y="16557"/>
                      <a:pt x="111" y="16557"/>
                      <a:pt x="111" y="16557"/>
                    </a:cubicBezTo>
                    <a:cubicBezTo>
                      <a:pt x="0" y="16777"/>
                      <a:pt x="0" y="16777"/>
                      <a:pt x="0" y="16777"/>
                    </a:cubicBezTo>
                    <a:cubicBezTo>
                      <a:pt x="373" y="16962"/>
                      <a:pt x="373" y="16962"/>
                      <a:pt x="373" y="16962"/>
                    </a:cubicBezTo>
                    <a:cubicBezTo>
                      <a:pt x="663" y="17104"/>
                      <a:pt x="663" y="17104"/>
                      <a:pt x="663" y="17104"/>
                    </a:cubicBezTo>
                    <a:cubicBezTo>
                      <a:pt x="772" y="16883"/>
                      <a:pt x="772" y="16883"/>
                      <a:pt x="772" y="16883"/>
                    </a:cubicBezTo>
                    <a:close/>
                    <a:moveTo>
                      <a:pt x="55769" y="2283"/>
                    </a:moveTo>
                    <a:cubicBezTo>
                      <a:pt x="55739" y="2269"/>
                      <a:pt x="55739" y="2269"/>
                      <a:pt x="55739" y="2269"/>
                    </a:cubicBezTo>
                    <a:cubicBezTo>
                      <a:pt x="55436" y="2126"/>
                      <a:pt x="55436" y="2126"/>
                      <a:pt x="55436" y="2126"/>
                    </a:cubicBezTo>
                    <a:cubicBezTo>
                      <a:pt x="55135" y="1989"/>
                      <a:pt x="55135" y="1989"/>
                      <a:pt x="55135" y="1989"/>
                    </a:cubicBezTo>
                    <a:cubicBezTo>
                      <a:pt x="55096" y="1972"/>
                      <a:pt x="55096" y="1972"/>
                      <a:pt x="55096" y="1972"/>
                    </a:cubicBezTo>
                    <a:cubicBezTo>
                      <a:pt x="54997" y="2197"/>
                      <a:pt x="54997" y="2197"/>
                      <a:pt x="54997" y="2197"/>
                    </a:cubicBezTo>
                    <a:cubicBezTo>
                      <a:pt x="55034" y="2214"/>
                      <a:pt x="55034" y="2214"/>
                      <a:pt x="55034" y="2214"/>
                    </a:cubicBezTo>
                    <a:cubicBezTo>
                      <a:pt x="55332" y="2350"/>
                      <a:pt x="55332" y="2350"/>
                      <a:pt x="55332" y="2350"/>
                    </a:cubicBezTo>
                    <a:cubicBezTo>
                      <a:pt x="55634" y="2491"/>
                      <a:pt x="55634" y="2491"/>
                      <a:pt x="55634" y="2491"/>
                    </a:cubicBezTo>
                    <a:cubicBezTo>
                      <a:pt x="55664" y="2506"/>
                      <a:pt x="55664" y="2506"/>
                      <a:pt x="55664" y="2506"/>
                    </a:cubicBezTo>
                    <a:cubicBezTo>
                      <a:pt x="55769" y="2283"/>
                      <a:pt x="55769" y="2283"/>
                      <a:pt x="55769" y="2283"/>
                    </a:cubicBezTo>
                    <a:close/>
                    <a:moveTo>
                      <a:pt x="54643" y="1774"/>
                    </a:moveTo>
                    <a:cubicBezTo>
                      <a:pt x="54540" y="1729"/>
                      <a:pt x="54540" y="1729"/>
                      <a:pt x="54540" y="1729"/>
                    </a:cubicBezTo>
                    <a:cubicBezTo>
                      <a:pt x="54246" y="1607"/>
                      <a:pt x="54246" y="1607"/>
                      <a:pt x="54246" y="1607"/>
                    </a:cubicBezTo>
                    <a:cubicBezTo>
                      <a:pt x="53959" y="1490"/>
                      <a:pt x="53959" y="1490"/>
                      <a:pt x="53959" y="1490"/>
                    </a:cubicBezTo>
                    <a:cubicBezTo>
                      <a:pt x="53868" y="1719"/>
                      <a:pt x="53868" y="1719"/>
                      <a:pt x="53868" y="1719"/>
                    </a:cubicBezTo>
                    <a:cubicBezTo>
                      <a:pt x="54153" y="1834"/>
                      <a:pt x="54153" y="1834"/>
                      <a:pt x="54153" y="1834"/>
                    </a:cubicBezTo>
                    <a:cubicBezTo>
                      <a:pt x="54444" y="1956"/>
                      <a:pt x="54444" y="1956"/>
                      <a:pt x="54444" y="1956"/>
                    </a:cubicBezTo>
                    <a:cubicBezTo>
                      <a:pt x="54547" y="2000"/>
                      <a:pt x="54547" y="2000"/>
                      <a:pt x="54547" y="2000"/>
                    </a:cubicBezTo>
                    <a:cubicBezTo>
                      <a:pt x="54643" y="1774"/>
                      <a:pt x="54643" y="1774"/>
                      <a:pt x="54643" y="1774"/>
                    </a:cubicBezTo>
                    <a:close/>
                    <a:moveTo>
                      <a:pt x="53497" y="1312"/>
                    </a:moveTo>
                    <a:cubicBezTo>
                      <a:pt x="53379" y="1268"/>
                      <a:pt x="53379" y="1268"/>
                      <a:pt x="53379" y="1268"/>
                    </a:cubicBezTo>
                    <a:cubicBezTo>
                      <a:pt x="53095" y="1164"/>
                      <a:pt x="53095" y="1164"/>
                      <a:pt x="53095" y="1164"/>
                    </a:cubicBezTo>
                    <a:cubicBezTo>
                      <a:pt x="52798" y="1060"/>
                      <a:pt x="52798" y="1060"/>
                      <a:pt x="52798" y="1060"/>
                    </a:cubicBezTo>
                    <a:cubicBezTo>
                      <a:pt x="52721" y="1294"/>
                      <a:pt x="52721" y="1294"/>
                      <a:pt x="52721" y="1294"/>
                    </a:cubicBezTo>
                    <a:cubicBezTo>
                      <a:pt x="53013" y="1396"/>
                      <a:pt x="53013" y="1396"/>
                      <a:pt x="53013" y="1396"/>
                    </a:cubicBezTo>
                    <a:cubicBezTo>
                      <a:pt x="53294" y="1499"/>
                      <a:pt x="53294" y="1499"/>
                      <a:pt x="53294" y="1499"/>
                    </a:cubicBezTo>
                    <a:cubicBezTo>
                      <a:pt x="53411" y="1543"/>
                      <a:pt x="53411" y="1543"/>
                      <a:pt x="53411" y="1543"/>
                    </a:cubicBezTo>
                    <a:cubicBezTo>
                      <a:pt x="53497" y="1312"/>
                      <a:pt x="53497" y="1312"/>
                      <a:pt x="53497" y="1312"/>
                    </a:cubicBezTo>
                    <a:close/>
                    <a:moveTo>
                      <a:pt x="52329" y="905"/>
                    </a:moveTo>
                    <a:cubicBezTo>
                      <a:pt x="52257" y="882"/>
                      <a:pt x="52257" y="882"/>
                      <a:pt x="52257" y="882"/>
                    </a:cubicBezTo>
                    <a:cubicBezTo>
                      <a:pt x="51982" y="797"/>
                      <a:pt x="51982" y="797"/>
                      <a:pt x="51982" y="797"/>
                    </a:cubicBezTo>
                    <a:cubicBezTo>
                      <a:pt x="51709" y="717"/>
                      <a:pt x="51709" y="717"/>
                      <a:pt x="51709" y="717"/>
                    </a:cubicBezTo>
                    <a:cubicBezTo>
                      <a:pt x="51617" y="691"/>
                      <a:pt x="51617" y="691"/>
                      <a:pt x="51617" y="691"/>
                    </a:cubicBezTo>
                    <a:cubicBezTo>
                      <a:pt x="51552" y="929"/>
                      <a:pt x="51552" y="929"/>
                      <a:pt x="51552" y="929"/>
                    </a:cubicBezTo>
                    <a:cubicBezTo>
                      <a:pt x="51641" y="954"/>
                      <a:pt x="51641" y="954"/>
                      <a:pt x="51641" y="954"/>
                    </a:cubicBezTo>
                    <a:cubicBezTo>
                      <a:pt x="51911" y="1033"/>
                      <a:pt x="51911" y="1033"/>
                      <a:pt x="51911" y="1033"/>
                    </a:cubicBezTo>
                    <a:cubicBezTo>
                      <a:pt x="52183" y="1117"/>
                      <a:pt x="52183" y="1117"/>
                      <a:pt x="52183" y="1117"/>
                    </a:cubicBezTo>
                    <a:cubicBezTo>
                      <a:pt x="52255" y="1140"/>
                      <a:pt x="52255" y="1140"/>
                      <a:pt x="52255" y="1140"/>
                    </a:cubicBezTo>
                    <a:cubicBezTo>
                      <a:pt x="52329" y="905"/>
                      <a:pt x="52329" y="905"/>
                      <a:pt x="52329" y="905"/>
                    </a:cubicBezTo>
                    <a:close/>
                    <a:moveTo>
                      <a:pt x="51139" y="562"/>
                    </a:moveTo>
                    <a:cubicBezTo>
                      <a:pt x="50904" y="503"/>
                      <a:pt x="50904" y="503"/>
                      <a:pt x="50904" y="503"/>
                    </a:cubicBezTo>
                    <a:cubicBezTo>
                      <a:pt x="50640" y="440"/>
                      <a:pt x="50640" y="440"/>
                      <a:pt x="50640" y="440"/>
                    </a:cubicBezTo>
                    <a:cubicBezTo>
                      <a:pt x="50417" y="391"/>
                      <a:pt x="50417" y="391"/>
                      <a:pt x="50417" y="391"/>
                    </a:cubicBezTo>
                    <a:cubicBezTo>
                      <a:pt x="50365" y="631"/>
                      <a:pt x="50365" y="631"/>
                      <a:pt x="50365" y="631"/>
                    </a:cubicBezTo>
                    <a:cubicBezTo>
                      <a:pt x="50585" y="680"/>
                      <a:pt x="50585" y="680"/>
                      <a:pt x="50585" y="680"/>
                    </a:cubicBezTo>
                    <a:cubicBezTo>
                      <a:pt x="50845" y="742"/>
                      <a:pt x="50845" y="742"/>
                      <a:pt x="50845" y="742"/>
                    </a:cubicBezTo>
                    <a:cubicBezTo>
                      <a:pt x="51080" y="801"/>
                      <a:pt x="51080" y="801"/>
                      <a:pt x="51080" y="801"/>
                    </a:cubicBezTo>
                    <a:cubicBezTo>
                      <a:pt x="51139" y="562"/>
                      <a:pt x="51139" y="562"/>
                      <a:pt x="51139" y="562"/>
                    </a:cubicBezTo>
                    <a:close/>
                    <a:moveTo>
                      <a:pt x="49931" y="292"/>
                    </a:moveTo>
                    <a:cubicBezTo>
                      <a:pt x="49860" y="279"/>
                      <a:pt x="49860" y="279"/>
                      <a:pt x="49860" y="279"/>
                    </a:cubicBezTo>
                    <a:cubicBezTo>
                      <a:pt x="49605" y="233"/>
                      <a:pt x="49605" y="233"/>
                      <a:pt x="49605" y="233"/>
                    </a:cubicBezTo>
                    <a:cubicBezTo>
                      <a:pt x="49351" y="192"/>
                      <a:pt x="49351" y="192"/>
                      <a:pt x="49351" y="192"/>
                    </a:cubicBezTo>
                    <a:cubicBezTo>
                      <a:pt x="49197" y="169"/>
                      <a:pt x="49197" y="169"/>
                      <a:pt x="49197" y="169"/>
                    </a:cubicBezTo>
                    <a:cubicBezTo>
                      <a:pt x="49163" y="413"/>
                      <a:pt x="49163" y="413"/>
                      <a:pt x="49163" y="413"/>
                    </a:cubicBezTo>
                    <a:cubicBezTo>
                      <a:pt x="49313" y="435"/>
                      <a:pt x="49313" y="435"/>
                      <a:pt x="49313" y="435"/>
                    </a:cubicBezTo>
                    <a:cubicBezTo>
                      <a:pt x="49563" y="476"/>
                      <a:pt x="49563" y="476"/>
                      <a:pt x="49563" y="476"/>
                    </a:cubicBezTo>
                    <a:cubicBezTo>
                      <a:pt x="49816" y="521"/>
                      <a:pt x="49816" y="521"/>
                      <a:pt x="49816" y="521"/>
                    </a:cubicBezTo>
                    <a:cubicBezTo>
                      <a:pt x="49886" y="534"/>
                      <a:pt x="49886" y="534"/>
                      <a:pt x="49886" y="534"/>
                    </a:cubicBezTo>
                    <a:cubicBezTo>
                      <a:pt x="49931" y="292"/>
                      <a:pt x="49931" y="292"/>
                      <a:pt x="49931" y="292"/>
                    </a:cubicBezTo>
                    <a:close/>
                    <a:moveTo>
                      <a:pt x="48706" y="105"/>
                    </a:moveTo>
                    <a:cubicBezTo>
                      <a:pt x="48602" y="93"/>
                      <a:pt x="48602" y="93"/>
                      <a:pt x="48602" y="93"/>
                    </a:cubicBezTo>
                    <a:cubicBezTo>
                      <a:pt x="48357" y="68"/>
                      <a:pt x="48357" y="68"/>
                      <a:pt x="48357" y="68"/>
                    </a:cubicBezTo>
                    <a:cubicBezTo>
                      <a:pt x="48113" y="47"/>
                      <a:pt x="48113" y="47"/>
                      <a:pt x="48113" y="47"/>
                    </a:cubicBezTo>
                    <a:cubicBezTo>
                      <a:pt x="47965" y="36"/>
                      <a:pt x="47965" y="36"/>
                      <a:pt x="47965" y="36"/>
                    </a:cubicBezTo>
                    <a:cubicBezTo>
                      <a:pt x="47949" y="282"/>
                      <a:pt x="47949" y="282"/>
                      <a:pt x="47949" y="282"/>
                    </a:cubicBezTo>
                    <a:cubicBezTo>
                      <a:pt x="48094" y="292"/>
                      <a:pt x="48094" y="292"/>
                      <a:pt x="48094" y="292"/>
                    </a:cubicBezTo>
                    <a:cubicBezTo>
                      <a:pt x="48334" y="313"/>
                      <a:pt x="48334" y="313"/>
                      <a:pt x="48334" y="313"/>
                    </a:cubicBezTo>
                    <a:cubicBezTo>
                      <a:pt x="48576" y="337"/>
                      <a:pt x="48576" y="337"/>
                      <a:pt x="48576" y="337"/>
                    </a:cubicBezTo>
                    <a:cubicBezTo>
                      <a:pt x="48679" y="349"/>
                      <a:pt x="48679" y="349"/>
                      <a:pt x="48679" y="349"/>
                    </a:cubicBezTo>
                    <a:cubicBezTo>
                      <a:pt x="48706" y="105"/>
                      <a:pt x="48706" y="105"/>
                      <a:pt x="48706" y="105"/>
                    </a:cubicBezTo>
                    <a:close/>
                    <a:moveTo>
                      <a:pt x="47469" y="10"/>
                    </a:moveTo>
                    <a:cubicBezTo>
                      <a:pt x="47394" y="7"/>
                      <a:pt x="47394" y="7"/>
                      <a:pt x="47394" y="7"/>
                    </a:cubicBezTo>
                    <a:cubicBezTo>
                      <a:pt x="47157" y="2"/>
                      <a:pt x="47157" y="2"/>
                      <a:pt x="47157" y="2"/>
                    </a:cubicBezTo>
                    <a:cubicBezTo>
                      <a:pt x="46923" y="0"/>
                      <a:pt x="46923" y="0"/>
                      <a:pt x="46923" y="0"/>
                    </a:cubicBezTo>
                    <a:cubicBezTo>
                      <a:pt x="46725" y="2"/>
                      <a:pt x="46725" y="2"/>
                      <a:pt x="46725" y="2"/>
                    </a:cubicBezTo>
                    <a:cubicBezTo>
                      <a:pt x="46729" y="248"/>
                      <a:pt x="46729" y="248"/>
                      <a:pt x="46729" y="248"/>
                    </a:cubicBezTo>
                    <a:cubicBezTo>
                      <a:pt x="46923" y="246"/>
                      <a:pt x="46923" y="246"/>
                      <a:pt x="46923" y="246"/>
                    </a:cubicBezTo>
                    <a:cubicBezTo>
                      <a:pt x="47154" y="248"/>
                      <a:pt x="47154" y="248"/>
                      <a:pt x="47154" y="248"/>
                    </a:cubicBezTo>
                    <a:cubicBezTo>
                      <a:pt x="47386" y="253"/>
                      <a:pt x="47386" y="253"/>
                      <a:pt x="47386" y="253"/>
                    </a:cubicBezTo>
                    <a:cubicBezTo>
                      <a:pt x="47462" y="256"/>
                      <a:pt x="47462" y="256"/>
                      <a:pt x="47462" y="256"/>
                    </a:cubicBezTo>
                    <a:cubicBezTo>
                      <a:pt x="47469" y="10"/>
                      <a:pt x="47469" y="10"/>
                      <a:pt x="47469" y="10"/>
                    </a:cubicBezTo>
                    <a:close/>
                    <a:moveTo>
                      <a:pt x="46227" y="17"/>
                    </a:moveTo>
                    <a:cubicBezTo>
                      <a:pt x="46004" y="30"/>
                      <a:pt x="46004" y="30"/>
                      <a:pt x="46004" y="30"/>
                    </a:cubicBezTo>
                    <a:cubicBezTo>
                      <a:pt x="45779" y="47"/>
                      <a:pt x="45779" y="47"/>
                      <a:pt x="45779" y="47"/>
                    </a:cubicBezTo>
                    <a:cubicBezTo>
                      <a:pt x="45555" y="67"/>
                      <a:pt x="45555" y="67"/>
                      <a:pt x="45555" y="67"/>
                    </a:cubicBezTo>
                    <a:cubicBezTo>
                      <a:pt x="45485" y="74"/>
                      <a:pt x="45485" y="74"/>
                      <a:pt x="45485" y="74"/>
                    </a:cubicBezTo>
                    <a:cubicBezTo>
                      <a:pt x="45513" y="319"/>
                      <a:pt x="45513" y="319"/>
                      <a:pt x="45513" y="319"/>
                    </a:cubicBezTo>
                    <a:cubicBezTo>
                      <a:pt x="45579" y="312"/>
                      <a:pt x="45579" y="312"/>
                      <a:pt x="45579" y="312"/>
                    </a:cubicBezTo>
                    <a:cubicBezTo>
                      <a:pt x="45799" y="292"/>
                      <a:pt x="45799" y="292"/>
                      <a:pt x="45799" y="292"/>
                    </a:cubicBezTo>
                    <a:cubicBezTo>
                      <a:pt x="46020" y="276"/>
                      <a:pt x="46020" y="276"/>
                      <a:pt x="46020" y="276"/>
                    </a:cubicBezTo>
                    <a:cubicBezTo>
                      <a:pt x="46243" y="263"/>
                      <a:pt x="46243" y="263"/>
                      <a:pt x="46243" y="263"/>
                    </a:cubicBezTo>
                    <a:cubicBezTo>
                      <a:pt x="46227" y="17"/>
                      <a:pt x="46227" y="17"/>
                      <a:pt x="46227" y="17"/>
                    </a:cubicBezTo>
                    <a:close/>
                    <a:moveTo>
                      <a:pt x="44992" y="134"/>
                    </a:moveTo>
                    <a:cubicBezTo>
                      <a:pt x="44894" y="148"/>
                      <a:pt x="44894" y="148"/>
                      <a:pt x="44894" y="148"/>
                    </a:cubicBezTo>
                    <a:cubicBezTo>
                      <a:pt x="44677" y="181"/>
                      <a:pt x="44677" y="181"/>
                      <a:pt x="44677" y="181"/>
                    </a:cubicBezTo>
                    <a:cubicBezTo>
                      <a:pt x="44461" y="219"/>
                      <a:pt x="44461" y="219"/>
                      <a:pt x="44461" y="219"/>
                    </a:cubicBezTo>
                    <a:cubicBezTo>
                      <a:pt x="44258" y="257"/>
                      <a:pt x="44258" y="257"/>
                      <a:pt x="44258" y="257"/>
                    </a:cubicBezTo>
                    <a:cubicBezTo>
                      <a:pt x="44306" y="498"/>
                      <a:pt x="44306" y="498"/>
                      <a:pt x="44306" y="498"/>
                    </a:cubicBezTo>
                    <a:cubicBezTo>
                      <a:pt x="44505" y="461"/>
                      <a:pt x="44505" y="461"/>
                      <a:pt x="44505" y="461"/>
                    </a:cubicBezTo>
                    <a:cubicBezTo>
                      <a:pt x="44717" y="424"/>
                      <a:pt x="44717" y="424"/>
                      <a:pt x="44717" y="424"/>
                    </a:cubicBezTo>
                    <a:cubicBezTo>
                      <a:pt x="44930" y="391"/>
                      <a:pt x="44930" y="391"/>
                      <a:pt x="44930" y="391"/>
                    </a:cubicBezTo>
                    <a:cubicBezTo>
                      <a:pt x="45028" y="377"/>
                      <a:pt x="45028" y="377"/>
                      <a:pt x="45028" y="377"/>
                    </a:cubicBezTo>
                    <a:cubicBezTo>
                      <a:pt x="44992" y="134"/>
                      <a:pt x="44992" y="134"/>
                      <a:pt x="44992" y="134"/>
                    </a:cubicBezTo>
                    <a:close/>
                    <a:moveTo>
                      <a:pt x="43771" y="362"/>
                    </a:moveTo>
                    <a:cubicBezTo>
                      <a:pt x="43615" y="399"/>
                      <a:pt x="43615" y="399"/>
                      <a:pt x="43615" y="399"/>
                    </a:cubicBezTo>
                    <a:cubicBezTo>
                      <a:pt x="43408" y="453"/>
                      <a:pt x="43408" y="453"/>
                      <a:pt x="43408" y="453"/>
                    </a:cubicBezTo>
                    <a:cubicBezTo>
                      <a:pt x="43202" y="509"/>
                      <a:pt x="43202" y="509"/>
                      <a:pt x="43202" y="509"/>
                    </a:cubicBezTo>
                    <a:cubicBezTo>
                      <a:pt x="43052" y="552"/>
                      <a:pt x="43052" y="552"/>
                      <a:pt x="43052" y="552"/>
                    </a:cubicBezTo>
                    <a:cubicBezTo>
                      <a:pt x="43122" y="788"/>
                      <a:pt x="43122" y="788"/>
                      <a:pt x="43122" y="788"/>
                    </a:cubicBezTo>
                    <a:cubicBezTo>
                      <a:pt x="43268" y="746"/>
                      <a:pt x="43268" y="746"/>
                      <a:pt x="43268" y="746"/>
                    </a:cubicBezTo>
                    <a:cubicBezTo>
                      <a:pt x="43471" y="691"/>
                      <a:pt x="43471" y="691"/>
                      <a:pt x="43471" y="691"/>
                    </a:cubicBezTo>
                    <a:cubicBezTo>
                      <a:pt x="43675" y="638"/>
                      <a:pt x="43675" y="638"/>
                      <a:pt x="43675" y="638"/>
                    </a:cubicBezTo>
                    <a:cubicBezTo>
                      <a:pt x="43831" y="601"/>
                      <a:pt x="43831" y="601"/>
                      <a:pt x="43831" y="601"/>
                    </a:cubicBezTo>
                    <a:cubicBezTo>
                      <a:pt x="43771" y="362"/>
                      <a:pt x="43771" y="362"/>
                      <a:pt x="43771" y="362"/>
                    </a:cubicBezTo>
                    <a:close/>
                    <a:moveTo>
                      <a:pt x="42577" y="700"/>
                    </a:moveTo>
                    <a:cubicBezTo>
                      <a:pt x="42391" y="763"/>
                      <a:pt x="42391" y="763"/>
                      <a:pt x="42391" y="763"/>
                    </a:cubicBezTo>
                    <a:cubicBezTo>
                      <a:pt x="42192" y="834"/>
                      <a:pt x="42192" y="834"/>
                      <a:pt x="42192" y="834"/>
                    </a:cubicBezTo>
                    <a:cubicBezTo>
                      <a:pt x="41995" y="908"/>
                      <a:pt x="41995" y="908"/>
                      <a:pt x="41995" y="908"/>
                    </a:cubicBezTo>
                    <a:cubicBezTo>
                      <a:pt x="41877" y="954"/>
                      <a:pt x="41877" y="954"/>
                      <a:pt x="41877" y="954"/>
                    </a:cubicBezTo>
                    <a:cubicBezTo>
                      <a:pt x="41968" y="1182"/>
                      <a:pt x="41968" y="1182"/>
                      <a:pt x="41968" y="1182"/>
                    </a:cubicBezTo>
                    <a:cubicBezTo>
                      <a:pt x="42082" y="1138"/>
                      <a:pt x="42082" y="1138"/>
                      <a:pt x="42082" y="1138"/>
                    </a:cubicBezTo>
                    <a:cubicBezTo>
                      <a:pt x="42277" y="1065"/>
                      <a:pt x="42277" y="1065"/>
                      <a:pt x="42277" y="1065"/>
                    </a:cubicBezTo>
                    <a:cubicBezTo>
                      <a:pt x="42472" y="996"/>
                      <a:pt x="42472" y="996"/>
                      <a:pt x="42472" y="996"/>
                    </a:cubicBezTo>
                    <a:cubicBezTo>
                      <a:pt x="42658" y="933"/>
                      <a:pt x="42658" y="933"/>
                      <a:pt x="42658" y="933"/>
                    </a:cubicBezTo>
                    <a:cubicBezTo>
                      <a:pt x="42577" y="700"/>
                      <a:pt x="42577" y="700"/>
                      <a:pt x="42577" y="700"/>
                    </a:cubicBezTo>
                    <a:close/>
                    <a:moveTo>
                      <a:pt x="41419" y="1142"/>
                    </a:moveTo>
                    <a:cubicBezTo>
                      <a:pt x="41217" y="1230"/>
                      <a:pt x="41217" y="1230"/>
                      <a:pt x="41217" y="1230"/>
                    </a:cubicBezTo>
                    <a:cubicBezTo>
                      <a:pt x="41026" y="1317"/>
                      <a:pt x="41026" y="1317"/>
                      <a:pt x="41026" y="1317"/>
                    </a:cubicBezTo>
                    <a:cubicBezTo>
                      <a:pt x="40836" y="1407"/>
                      <a:pt x="40836" y="1407"/>
                      <a:pt x="40836" y="1407"/>
                    </a:cubicBezTo>
                    <a:cubicBezTo>
                      <a:pt x="40742" y="1453"/>
                      <a:pt x="40742" y="1453"/>
                      <a:pt x="40742" y="1453"/>
                    </a:cubicBezTo>
                    <a:cubicBezTo>
                      <a:pt x="40852" y="1674"/>
                      <a:pt x="40852" y="1674"/>
                      <a:pt x="40852" y="1674"/>
                    </a:cubicBezTo>
                    <a:cubicBezTo>
                      <a:pt x="40943" y="1629"/>
                      <a:pt x="40943" y="1629"/>
                      <a:pt x="40943" y="1629"/>
                    </a:cubicBezTo>
                    <a:cubicBezTo>
                      <a:pt x="41130" y="1541"/>
                      <a:pt x="41130" y="1541"/>
                      <a:pt x="41130" y="1541"/>
                    </a:cubicBezTo>
                    <a:cubicBezTo>
                      <a:pt x="41318" y="1455"/>
                      <a:pt x="41318" y="1455"/>
                      <a:pt x="41318" y="1455"/>
                    </a:cubicBezTo>
                    <a:cubicBezTo>
                      <a:pt x="41516" y="1368"/>
                      <a:pt x="41516" y="1368"/>
                      <a:pt x="41516" y="1368"/>
                    </a:cubicBezTo>
                    <a:cubicBezTo>
                      <a:pt x="41419" y="1142"/>
                      <a:pt x="41419" y="1142"/>
                      <a:pt x="41419" y="1142"/>
                    </a:cubicBezTo>
                    <a:close/>
                    <a:moveTo>
                      <a:pt x="40300" y="1678"/>
                    </a:moveTo>
                    <a:cubicBezTo>
                      <a:pt x="40274" y="1692"/>
                      <a:pt x="40274" y="1692"/>
                      <a:pt x="40274" y="1692"/>
                    </a:cubicBezTo>
                    <a:cubicBezTo>
                      <a:pt x="40089" y="1791"/>
                      <a:pt x="40089" y="1791"/>
                      <a:pt x="40089" y="1791"/>
                    </a:cubicBezTo>
                    <a:cubicBezTo>
                      <a:pt x="39905" y="1893"/>
                      <a:pt x="39905" y="1893"/>
                      <a:pt x="39905" y="1893"/>
                    </a:cubicBezTo>
                    <a:cubicBezTo>
                      <a:pt x="39722" y="1997"/>
                      <a:pt x="39722" y="1997"/>
                      <a:pt x="39722" y="1997"/>
                    </a:cubicBezTo>
                    <a:cubicBezTo>
                      <a:pt x="39650" y="2040"/>
                      <a:pt x="39650" y="2040"/>
                      <a:pt x="39650" y="2040"/>
                    </a:cubicBezTo>
                    <a:cubicBezTo>
                      <a:pt x="39775" y="2251"/>
                      <a:pt x="39775" y="2251"/>
                      <a:pt x="39775" y="2251"/>
                    </a:cubicBezTo>
                    <a:cubicBezTo>
                      <a:pt x="39845" y="2210"/>
                      <a:pt x="39845" y="2210"/>
                      <a:pt x="39845" y="2210"/>
                    </a:cubicBezTo>
                    <a:cubicBezTo>
                      <a:pt x="40025" y="2108"/>
                      <a:pt x="40025" y="2108"/>
                      <a:pt x="40025" y="2108"/>
                    </a:cubicBezTo>
                    <a:cubicBezTo>
                      <a:pt x="40207" y="2007"/>
                      <a:pt x="40207" y="2007"/>
                      <a:pt x="40207" y="2007"/>
                    </a:cubicBezTo>
                    <a:cubicBezTo>
                      <a:pt x="40389" y="1909"/>
                      <a:pt x="40389" y="1909"/>
                      <a:pt x="40389" y="1909"/>
                    </a:cubicBezTo>
                    <a:cubicBezTo>
                      <a:pt x="40416" y="1895"/>
                      <a:pt x="40416" y="1895"/>
                      <a:pt x="40416" y="1895"/>
                    </a:cubicBezTo>
                    <a:cubicBezTo>
                      <a:pt x="40300" y="1678"/>
                      <a:pt x="40300" y="1678"/>
                      <a:pt x="40300" y="1678"/>
                    </a:cubicBezTo>
                    <a:close/>
                    <a:moveTo>
                      <a:pt x="39226" y="2295"/>
                    </a:moveTo>
                    <a:cubicBezTo>
                      <a:pt x="39179" y="2324"/>
                      <a:pt x="39179" y="2324"/>
                      <a:pt x="39179" y="2324"/>
                    </a:cubicBezTo>
                    <a:cubicBezTo>
                      <a:pt x="39001" y="2437"/>
                      <a:pt x="39001" y="2437"/>
                      <a:pt x="39001" y="2437"/>
                    </a:cubicBezTo>
                    <a:cubicBezTo>
                      <a:pt x="38823" y="2552"/>
                      <a:pt x="38823" y="2552"/>
                      <a:pt x="38823" y="2552"/>
                    </a:cubicBezTo>
                    <a:cubicBezTo>
                      <a:pt x="38646" y="2669"/>
                      <a:pt x="38646" y="2669"/>
                      <a:pt x="38646" y="2669"/>
                    </a:cubicBezTo>
                    <a:cubicBezTo>
                      <a:pt x="38602" y="2699"/>
                      <a:pt x="38602" y="2699"/>
                      <a:pt x="38602" y="2699"/>
                    </a:cubicBezTo>
                    <a:cubicBezTo>
                      <a:pt x="38741" y="2902"/>
                      <a:pt x="38741" y="2902"/>
                      <a:pt x="38741" y="2902"/>
                    </a:cubicBezTo>
                    <a:cubicBezTo>
                      <a:pt x="38783" y="2874"/>
                      <a:pt x="38783" y="2874"/>
                      <a:pt x="38783" y="2874"/>
                    </a:cubicBezTo>
                    <a:cubicBezTo>
                      <a:pt x="38958" y="2758"/>
                      <a:pt x="38958" y="2758"/>
                      <a:pt x="38958" y="2758"/>
                    </a:cubicBezTo>
                    <a:cubicBezTo>
                      <a:pt x="39133" y="2644"/>
                      <a:pt x="39133" y="2644"/>
                      <a:pt x="39133" y="2644"/>
                    </a:cubicBezTo>
                    <a:cubicBezTo>
                      <a:pt x="39310" y="2532"/>
                      <a:pt x="39310" y="2532"/>
                      <a:pt x="39310" y="2532"/>
                    </a:cubicBezTo>
                    <a:cubicBezTo>
                      <a:pt x="39356" y="2504"/>
                      <a:pt x="39356" y="2504"/>
                      <a:pt x="39356" y="2504"/>
                    </a:cubicBezTo>
                    <a:cubicBezTo>
                      <a:pt x="39226" y="2295"/>
                      <a:pt x="39226" y="2295"/>
                      <a:pt x="39226" y="2295"/>
                    </a:cubicBezTo>
                    <a:close/>
                    <a:moveTo>
                      <a:pt x="38195" y="2981"/>
                    </a:moveTo>
                    <a:cubicBezTo>
                      <a:pt x="38121" y="3033"/>
                      <a:pt x="38121" y="3033"/>
                      <a:pt x="38121" y="3033"/>
                    </a:cubicBezTo>
                    <a:cubicBezTo>
                      <a:pt x="37948" y="3158"/>
                      <a:pt x="37948" y="3158"/>
                      <a:pt x="37948" y="3158"/>
                    </a:cubicBezTo>
                    <a:cubicBezTo>
                      <a:pt x="37776" y="3285"/>
                      <a:pt x="37776" y="3285"/>
                      <a:pt x="37776" y="3285"/>
                    </a:cubicBezTo>
                    <a:cubicBezTo>
                      <a:pt x="37596" y="3420"/>
                      <a:pt x="37596" y="3420"/>
                      <a:pt x="37596" y="3420"/>
                    </a:cubicBezTo>
                    <a:cubicBezTo>
                      <a:pt x="37746" y="3615"/>
                      <a:pt x="37746" y="3615"/>
                      <a:pt x="37746" y="3615"/>
                    </a:cubicBezTo>
                    <a:cubicBezTo>
                      <a:pt x="37923" y="3482"/>
                      <a:pt x="37923" y="3482"/>
                      <a:pt x="37923" y="3482"/>
                    </a:cubicBezTo>
                    <a:cubicBezTo>
                      <a:pt x="38093" y="3357"/>
                      <a:pt x="38093" y="3357"/>
                      <a:pt x="38093" y="3357"/>
                    </a:cubicBezTo>
                    <a:cubicBezTo>
                      <a:pt x="38265" y="3233"/>
                      <a:pt x="38265" y="3233"/>
                      <a:pt x="38265" y="3233"/>
                    </a:cubicBezTo>
                    <a:cubicBezTo>
                      <a:pt x="38338" y="3181"/>
                      <a:pt x="38338" y="3181"/>
                      <a:pt x="38338" y="3181"/>
                    </a:cubicBezTo>
                    <a:cubicBezTo>
                      <a:pt x="38195" y="2981"/>
                      <a:pt x="38195" y="2981"/>
                      <a:pt x="38195" y="2981"/>
                    </a:cubicBezTo>
                    <a:close/>
                    <a:moveTo>
                      <a:pt x="37205" y="3723"/>
                    </a:moveTo>
                    <a:cubicBezTo>
                      <a:pt x="37095" y="3810"/>
                      <a:pt x="37095" y="3810"/>
                      <a:pt x="37095" y="3810"/>
                    </a:cubicBezTo>
                    <a:cubicBezTo>
                      <a:pt x="36927" y="3946"/>
                      <a:pt x="36927" y="3946"/>
                      <a:pt x="36927" y="3946"/>
                    </a:cubicBezTo>
                    <a:cubicBezTo>
                      <a:pt x="36759" y="4083"/>
                      <a:pt x="36759" y="4083"/>
                      <a:pt x="36759" y="4083"/>
                    </a:cubicBezTo>
                    <a:cubicBezTo>
                      <a:pt x="36630" y="4190"/>
                      <a:pt x="36630" y="4190"/>
                      <a:pt x="36630" y="4190"/>
                    </a:cubicBezTo>
                    <a:cubicBezTo>
                      <a:pt x="36788" y="4379"/>
                      <a:pt x="36788" y="4379"/>
                      <a:pt x="36788" y="4379"/>
                    </a:cubicBezTo>
                    <a:cubicBezTo>
                      <a:pt x="36916" y="4273"/>
                      <a:pt x="36916" y="4273"/>
                      <a:pt x="36916" y="4273"/>
                    </a:cubicBezTo>
                    <a:cubicBezTo>
                      <a:pt x="37082" y="4137"/>
                      <a:pt x="37082" y="4137"/>
                      <a:pt x="37082" y="4137"/>
                    </a:cubicBezTo>
                    <a:cubicBezTo>
                      <a:pt x="37249" y="4002"/>
                      <a:pt x="37249" y="4002"/>
                      <a:pt x="37249" y="4002"/>
                    </a:cubicBezTo>
                    <a:cubicBezTo>
                      <a:pt x="37359" y="3915"/>
                      <a:pt x="37359" y="3915"/>
                      <a:pt x="37359" y="3915"/>
                    </a:cubicBezTo>
                    <a:cubicBezTo>
                      <a:pt x="37205" y="3723"/>
                      <a:pt x="37205" y="3723"/>
                      <a:pt x="37205" y="3723"/>
                    </a:cubicBezTo>
                    <a:close/>
                    <a:moveTo>
                      <a:pt x="36252" y="4510"/>
                    </a:moveTo>
                    <a:cubicBezTo>
                      <a:pt x="36096" y="4646"/>
                      <a:pt x="36096" y="4646"/>
                      <a:pt x="36096" y="4646"/>
                    </a:cubicBezTo>
                    <a:cubicBezTo>
                      <a:pt x="35931" y="4791"/>
                      <a:pt x="35931" y="4791"/>
                      <a:pt x="35931" y="4791"/>
                    </a:cubicBezTo>
                    <a:cubicBezTo>
                      <a:pt x="35768" y="4937"/>
                      <a:pt x="35768" y="4937"/>
                      <a:pt x="35768" y="4937"/>
                    </a:cubicBezTo>
                    <a:cubicBezTo>
                      <a:pt x="35697" y="5001"/>
                      <a:pt x="35697" y="5001"/>
                      <a:pt x="35697" y="5001"/>
                    </a:cubicBezTo>
                    <a:cubicBezTo>
                      <a:pt x="35862" y="5183"/>
                      <a:pt x="35862" y="5183"/>
                      <a:pt x="35862" y="5183"/>
                    </a:cubicBezTo>
                    <a:cubicBezTo>
                      <a:pt x="35932" y="5120"/>
                      <a:pt x="35932" y="5120"/>
                      <a:pt x="35932" y="5120"/>
                    </a:cubicBezTo>
                    <a:cubicBezTo>
                      <a:pt x="36095" y="4975"/>
                      <a:pt x="36095" y="4975"/>
                      <a:pt x="36095" y="4975"/>
                    </a:cubicBezTo>
                    <a:cubicBezTo>
                      <a:pt x="36258" y="4832"/>
                      <a:pt x="36258" y="4832"/>
                      <a:pt x="36258" y="4832"/>
                    </a:cubicBezTo>
                    <a:cubicBezTo>
                      <a:pt x="36414" y="4696"/>
                      <a:pt x="36414" y="4696"/>
                      <a:pt x="36414" y="4696"/>
                    </a:cubicBezTo>
                    <a:cubicBezTo>
                      <a:pt x="36252" y="4510"/>
                      <a:pt x="36252" y="4510"/>
                      <a:pt x="36252" y="4510"/>
                    </a:cubicBezTo>
                    <a:close/>
                    <a:moveTo>
                      <a:pt x="35332" y="5334"/>
                    </a:moveTo>
                    <a:cubicBezTo>
                      <a:pt x="35280" y="5382"/>
                      <a:pt x="35280" y="5382"/>
                      <a:pt x="35280" y="5382"/>
                    </a:cubicBezTo>
                    <a:cubicBezTo>
                      <a:pt x="35118" y="5533"/>
                      <a:pt x="35118" y="5533"/>
                      <a:pt x="35118" y="5533"/>
                    </a:cubicBezTo>
                    <a:cubicBezTo>
                      <a:pt x="34957" y="5685"/>
                      <a:pt x="34957" y="5685"/>
                      <a:pt x="34957" y="5685"/>
                    </a:cubicBezTo>
                    <a:cubicBezTo>
                      <a:pt x="34793" y="5841"/>
                      <a:pt x="34793" y="5841"/>
                      <a:pt x="34793" y="5841"/>
                    </a:cubicBezTo>
                    <a:cubicBezTo>
                      <a:pt x="34964" y="6018"/>
                      <a:pt x="34964" y="6018"/>
                      <a:pt x="34964" y="6018"/>
                    </a:cubicBezTo>
                    <a:cubicBezTo>
                      <a:pt x="35127" y="5863"/>
                      <a:pt x="35127" y="5863"/>
                      <a:pt x="35127" y="5863"/>
                    </a:cubicBezTo>
                    <a:cubicBezTo>
                      <a:pt x="35287" y="5712"/>
                      <a:pt x="35287" y="5712"/>
                      <a:pt x="35287" y="5712"/>
                    </a:cubicBezTo>
                    <a:cubicBezTo>
                      <a:pt x="35447" y="5562"/>
                      <a:pt x="35447" y="5562"/>
                      <a:pt x="35447" y="5562"/>
                    </a:cubicBezTo>
                    <a:cubicBezTo>
                      <a:pt x="35500" y="5514"/>
                      <a:pt x="35500" y="5514"/>
                      <a:pt x="35500" y="5514"/>
                    </a:cubicBezTo>
                    <a:cubicBezTo>
                      <a:pt x="35332" y="5334"/>
                      <a:pt x="35332" y="5334"/>
                      <a:pt x="35332" y="5334"/>
                    </a:cubicBezTo>
                    <a:close/>
                    <a:moveTo>
                      <a:pt x="34438" y="6184"/>
                    </a:moveTo>
                    <a:cubicBezTo>
                      <a:pt x="34317" y="6303"/>
                      <a:pt x="34317" y="6303"/>
                      <a:pt x="34317" y="6303"/>
                    </a:cubicBezTo>
                    <a:cubicBezTo>
                      <a:pt x="34158" y="6461"/>
                      <a:pt x="34158" y="6461"/>
                      <a:pt x="34158" y="6461"/>
                    </a:cubicBezTo>
                    <a:cubicBezTo>
                      <a:pt x="33913" y="6705"/>
                      <a:pt x="33913" y="6705"/>
                      <a:pt x="33913" y="6705"/>
                    </a:cubicBezTo>
                    <a:cubicBezTo>
                      <a:pt x="34087" y="6878"/>
                      <a:pt x="34087" y="6878"/>
                      <a:pt x="34087" y="6878"/>
                    </a:cubicBezTo>
                    <a:cubicBezTo>
                      <a:pt x="34331" y="6635"/>
                      <a:pt x="34331" y="6635"/>
                      <a:pt x="34331" y="6635"/>
                    </a:cubicBezTo>
                    <a:cubicBezTo>
                      <a:pt x="34489" y="6479"/>
                      <a:pt x="34489" y="6479"/>
                      <a:pt x="34489" y="6479"/>
                    </a:cubicBezTo>
                    <a:cubicBezTo>
                      <a:pt x="34611" y="6360"/>
                      <a:pt x="34611" y="6360"/>
                      <a:pt x="34611" y="6360"/>
                    </a:cubicBezTo>
                    <a:cubicBezTo>
                      <a:pt x="34438" y="6184"/>
                      <a:pt x="34438" y="6184"/>
                      <a:pt x="34438" y="6184"/>
                    </a:cubicBezTo>
                    <a:close/>
                    <a:moveTo>
                      <a:pt x="33566" y="7055"/>
                    </a:moveTo>
                    <a:cubicBezTo>
                      <a:pt x="33367" y="7259"/>
                      <a:pt x="33367" y="7259"/>
                      <a:pt x="33367" y="7259"/>
                    </a:cubicBezTo>
                    <a:cubicBezTo>
                      <a:pt x="33209" y="7421"/>
                      <a:pt x="33209" y="7421"/>
                      <a:pt x="33209" y="7421"/>
                    </a:cubicBezTo>
                    <a:cubicBezTo>
                      <a:pt x="33050" y="7585"/>
                      <a:pt x="33050" y="7585"/>
                      <a:pt x="33050" y="7585"/>
                    </a:cubicBezTo>
                    <a:cubicBezTo>
                      <a:pt x="33227" y="7756"/>
                      <a:pt x="33227" y="7756"/>
                      <a:pt x="33227" y="7756"/>
                    </a:cubicBezTo>
                    <a:cubicBezTo>
                      <a:pt x="33386" y="7592"/>
                      <a:pt x="33386" y="7592"/>
                      <a:pt x="33386" y="7592"/>
                    </a:cubicBezTo>
                    <a:cubicBezTo>
                      <a:pt x="33543" y="7431"/>
                      <a:pt x="33543" y="7431"/>
                      <a:pt x="33543" y="7431"/>
                    </a:cubicBezTo>
                    <a:cubicBezTo>
                      <a:pt x="33742" y="7228"/>
                      <a:pt x="33742" y="7228"/>
                      <a:pt x="33742" y="7228"/>
                    </a:cubicBezTo>
                    <a:cubicBezTo>
                      <a:pt x="33566" y="7055"/>
                      <a:pt x="33566" y="7055"/>
                      <a:pt x="33566" y="7055"/>
                    </a:cubicBezTo>
                    <a:close/>
                    <a:moveTo>
                      <a:pt x="32709" y="7941"/>
                    </a:moveTo>
                    <a:cubicBezTo>
                      <a:pt x="32538" y="8119"/>
                      <a:pt x="32369" y="8298"/>
                      <a:pt x="32200" y="8477"/>
                    </a:cubicBezTo>
                    <a:cubicBezTo>
                      <a:pt x="32379" y="8646"/>
                      <a:pt x="32379" y="8646"/>
                      <a:pt x="32379" y="8646"/>
                    </a:cubicBezTo>
                    <a:cubicBezTo>
                      <a:pt x="32547" y="8467"/>
                      <a:pt x="32717" y="8289"/>
                      <a:pt x="32887" y="8111"/>
                    </a:cubicBezTo>
                    <a:cubicBezTo>
                      <a:pt x="32709" y="7941"/>
                      <a:pt x="32709" y="7941"/>
                      <a:pt x="32709" y="7941"/>
                    </a:cubicBezTo>
                    <a:close/>
                    <a:moveTo>
                      <a:pt x="31862" y="8835"/>
                    </a:moveTo>
                    <a:cubicBezTo>
                      <a:pt x="31693" y="9014"/>
                      <a:pt x="31525" y="9194"/>
                      <a:pt x="31356" y="9374"/>
                    </a:cubicBezTo>
                    <a:cubicBezTo>
                      <a:pt x="31536" y="9542"/>
                      <a:pt x="31536" y="9542"/>
                      <a:pt x="31536" y="9542"/>
                    </a:cubicBezTo>
                    <a:cubicBezTo>
                      <a:pt x="31704" y="9362"/>
                      <a:pt x="31872" y="9183"/>
                      <a:pt x="32041" y="9004"/>
                    </a:cubicBezTo>
                    <a:cubicBezTo>
                      <a:pt x="31862" y="8835"/>
                      <a:pt x="31862" y="8835"/>
                      <a:pt x="31862" y="8835"/>
                    </a:cubicBezTo>
                    <a:close/>
                    <a:moveTo>
                      <a:pt x="31020" y="9733"/>
                    </a:moveTo>
                    <a:cubicBezTo>
                      <a:pt x="30852" y="9913"/>
                      <a:pt x="30683" y="10092"/>
                      <a:pt x="30515" y="10271"/>
                    </a:cubicBezTo>
                    <a:cubicBezTo>
                      <a:pt x="30694" y="10440"/>
                      <a:pt x="30694" y="10440"/>
                      <a:pt x="30694" y="10440"/>
                    </a:cubicBezTo>
                    <a:cubicBezTo>
                      <a:pt x="30863" y="10261"/>
                      <a:pt x="31032" y="10081"/>
                      <a:pt x="31199" y="9901"/>
                    </a:cubicBezTo>
                    <a:cubicBezTo>
                      <a:pt x="31020" y="9733"/>
                      <a:pt x="31020" y="9733"/>
                      <a:pt x="31020" y="9733"/>
                    </a:cubicBezTo>
                    <a:close/>
                    <a:moveTo>
                      <a:pt x="30178" y="10630"/>
                    </a:moveTo>
                    <a:cubicBezTo>
                      <a:pt x="30009" y="10809"/>
                      <a:pt x="29840" y="10987"/>
                      <a:pt x="29670" y="11166"/>
                    </a:cubicBezTo>
                    <a:cubicBezTo>
                      <a:pt x="29848" y="11335"/>
                      <a:pt x="29848" y="11335"/>
                      <a:pt x="29848" y="11335"/>
                    </a:cubicBezTo>
                    <a:cubicBezTo>
                      <a:pt x="30018" y="11157"/>
                      <a:pt x="30187" y="10978"/>
                      <a:pt x="30357" y="10799"/>
                    </a:cubicBezTo>
                    <a:cubicBezTo>
                      <a:pt x="30178" y="10630"/>
                      <a:pt x="30178" y="10630"/>
                      <a:pt x="30178" y="10630"/>
                    </a:cubicBezTo>
                    <a:close/>
                    <a:moveTo>
                      <a:pt x="29330" y="11521"/>
                    </a:moveTo>
                    <a:cubicBezTo>
                      <a:pt x="29121" y="11739"/>
                      <a:pt x="29121" y="11739"/>
                      <a:pt x="29121" y="11739"/>
                    </a:cubicBezTo>
                    <a:cubicBezTo>
                      <a:pt x="28818" y="12051"/>
                      <a:pt x="28818" y="12051"/>
                      <a:pt x="28818" y="12051"/>
                    </a:cubicBezTo>
                    <a:cubicBezTo>
                      <a:pt x="28994" y="12223"/>
                      <a:pt x="28994" y="12223"/>
                      <a:pt x="28994" y="12223"/>
                    </a:cubicBezTo>
                    <a:cubicBezTo>
                      <a:pt x="29298" y="11910"/>
                      <a:pt x="29298" y="11910"/>
                      <a:pt x="29298" y="11910"/>
                    </a:cubicBezTo>
                    <a:cubicBezTo>
                      <a:pt x="29508" y="11692"/>
                      <a:pt x="29508" y="11692"/>
                      <a:pt x="29508" y="11692"/>
                    </a:cubicBezTo>
                    <a:cubicBezTo>
                      <a:pt x="29330" y="11521"/>
                      <a:pt x="29330" y="11521"/>
                      <a:pt x="29330" y="11521"/>
                    </a:cubicBezTo>
                    <a:close/>
                    <a:moveTo>
                      <a:pt x="28474" y="12402"/>
                    </a:moveTo>
                    <a:cubicBezTo>
                      <a:pt x="28318" y="12559"/>
                      <a:pt x="28318" y="12559"/>
                      <a:pt x="28318" y="12559"/>
                    </a:cubicBezTo>
                    <a:cubicBezTo>
                      <a:pt x="28156" y="12722"/>
                      <a:pt x="28156" y="12722"/>
                      <a:pt x="28156" y="12722"/>
                    </a:cubicBezTo>
                    <a:cubicBezTo>
                      <a:pt x="27953" y="12923"/>
                      <a:pt x="27953" y="12923"/>
                      <a:pt x="27953" y="12923"/>
                    </a:cubicBezTo>
                    <a:cubicBezTo>
                      <a:pt x="28125" y="13099"/>
                      <a:pt x="28125" y="13099"/>
                      <a:pt x="28125" y="13099"/>
                    </a:cubicBezTo>
                    <a:cubicBezTo>
                      <a:pt x="28330" y="12896"/>
                      <a:pt x="28330" y="12896"/>
                      <a:pt x="28330" y="12896"/>
                    </a:cubicBezTo>
                    <a:cubicBezTo>
                      <a:pt x="28492" y="12733"/>
                      <a:pt x="28492" y="12733"/>
                      <a:pt x="28492" y="12733"/>
                    </a:cubicBezTo>
                    <a:cubicBezTo>
                      <a:pt x="28648" y="12575"/>
                      <a:pt x="28648" y="12575"/>
                      <a:pt x="28648" y="12575"/>
                    </a:cubicBezTo>
                    <a:cubicBezTo>
                      <a:pt x="28474" y="12402"/>
                      <a:pt x="28474" y="12402"/>
                      <a:pt x="28474" y="12402"/>
                    </a:cubicBezTo>
                    <a:close/>
                    <a:moveTo>
                      <a:pt x="27602" y="13267"/>
                    </a:moveTo>
                    <a:cubicBezTo>
                      <a:pt x="27502" y="13364"/>
                      <a:pt x="27502" y="13364"/>
                      <a:pt x="27502" y="13364"/>
                    </a:cubicBezTo>
                    <a:cubicBezTo>
                      <a:pt x="27337" y="13523"/>
                      <a:pt x="27337" y="13523"/>
                      <a:pt x="27337" y="13523"/>
                    </a:cubicBezTo>
                    <a:cubicBezTo>
                      <a:pt x="27172" y="13681"/>
                      <a:pt x="27172" y="13681"/>
                      <a:pt x="27172" y="13681"/>
                    </a:cubicBezTo>
                    <a:cubicBezTo>
                      <a:pt x="27070" y="13777"/>
                      <a:pt x="27070" y="13777"/>
                      <a:pt x="27070" y="13777"/>
                    </a:cubicBezTo>
                    <a:cubicBezTo>
                      <a:pt x="27239" y="13956"/>
                      <a:pt x="27239" y="13956"/>
                      <a:pt x="27239" y="13956"/>
                    </a:cubicBezTo>
                    <a:cubicBezTo>
                      <a:pt x="27341" y="13860"/>
                      <a:pt x="27341" y="13860"/>
                      <a:pt x="27341" y="13860"/>
                    </a:cubicBezTo>
                    <a:cubicBezTo>
                      <a:pt x="27508" y="13701"/>
                      <a:pt x="27508" y="13701"/>
                      <a:pt x="27508" y="13701"/>
                    </a:cubicBezTo>
                    <a:cubicBezTo>
                      <a:pt x="27673" y="13541"/>
                      <a:pt x="27673" y="13541"/>
                      <a:pt x="27673" y="13541"/>
                    </a:cubicBezTo>
                    <a:cubicBezTo>
                      <a:pt x="27773" y="13444"/>
                      <a:pt x="27773" y="13444"/>
                      <a:pt x="27773" y="13444"/>
                    </a:cubicBezTo>
                    <a:cubicBezTo>
                      <a:pt x="27602" y="13267"/>
                      <a:pt x="27602" y="13267"/>
                      <a:pt x="27602" y="13267"/>
                    </a:cubicBezTo>
                    <a:close/>
                    <a:moveTo>
                      <a:pt x="26711" y="14112"/>
                    </a:moveTo>
                    <a:cubicBezTo>
                      <a:pt x="26503" y="14303"/>
                      <a:pt x="26503" y="14303"/>
                      <a:pt x="26503" y="14303"/>
                    </a:cubicBezTo>
                    <a:cubicBezTo>
                      <a:pt x="26335" y="14456"/>
                      <a:pt x="26335" y="14456"/>
                      <a:pt x="26335" y="14456"/>
                    </a:cubicBezTo>
                    <a:cubicBezTo>
                      <a:pt x="26166" y="14607"/>
                      <a:pt x="26166" y="14607"/>
                      <a:pt x="26166" y="14607"/>
                    </a:cubicBezTo>
                    <a:cubicBezTo>
                      <a:pt x="26330" y="14791"/>
                      <a:pt x="26330" y="14791"/>
                      <a:pt x="26330" y="14791"/>
                    </a:cubicBezTo>
                    <a:cubicBezTo>
                      <a:pt x="26499" y="14639"/>
                      <a:pt x="26499" y="14639"/>
                      <a:pt x="26499" y="14639"/>
                    </a:cubicBezTo>
                    <a:cubicBezTo>
                      <a:pt x="26669" y="14485"/>
                      <a:pt x="26669" y="14485"/>
                      <a:pt x="26669" y="14485"/>
                    </a:cubicBezTo>
                    <a:cubicBezTo>
                      <a:pt x="26878" y="14293"/>
                      <a:pt x="26878" y="14293"/>
                      <a:pt x="26878" y="14293"/>
                    </a:cubicBezTo>
                    <a:cubicBezTo>
                      <a:pt x="26711" y="14112"/>
                      <a:pt x="26711" y="14112"/>
                      <a:pt x="26711" y="14112"/>
                    </a:cubicBezTo>
                    <a:close/>
                    <a:moveTo>
                      <a:pt x="25798" y="14930"/>
                    </a:moveTo>
                    <a:cubicBezTo>
                      <a:pt x="25651" y="15056"/>
                      <a:pt x="25651" y="15056"/>
                      <a:pt x="25651" y="15056"/>
                    </a:cubicBezTo>
                    <a:cubicBezTo>
                      <a:pt x="25479" y="15203"/>
                      <a:pt x="25479" y="15203"/>
                      <a:pt x="25479" y="15203"/>
                    </a:cubicBezTo>
                    <a:cubicBezTo>
                      <a:pt x="25305" y="15349"/>
                      <a:pt x="25305" y="15349"/>
                      <a:pt x="25305" y="15349"/>
                    </a:cubicBezTo>
                    <a:cubicBezTo>
                      <a:pt x="25236" y="15406"/>
                      <a:pt x="25236" y="15406"/>
                      <a:pt x="25236" y="15406"/>
                    </a:cubicBezTo>
                    <a:cubicBezTo>
                      <a:pt x="25393" y="15596"/>
                      <a:pt x="25393" y="15596"/>
                      <a:pt x="25393" y="15596"/>
                    </a:cubicBezTo>
                    <a:cubicBezTo>
                      <a:pt x="25462" y="15538"/>
                      <a:pt x="25462" y="15538"/>
                      <a:pt x="25462" y="15538"/>
                    </a:cubicBezTo>
                    <a:cubicBezTo>
                      <a:pt x="25637" y="15391"/>
                      <a:pt x="25637" y="15391"/>
                      <a:pt x="25637" y="15391"/>
                    </a:cubicBezTo>
                    <a:cubicBezTo>
                      <a:pt x="25811" y="15243"/>
                      <a:pt x="25811" y="15243"/>
                      <a:pt x="25811" y="15243"/>
                    </a:cubicBezTo>
                    <a:cubicBezTo>
                      <a:pt x="25958" y="15117"/>
                      <a:pt x="25958" y="15117"/>
                      <a:pt x="25958" y="15117"/>
                    </a:cubicBezTo>
                    <a:cubicBezTo>
                      <a:pt x="25798" y="14930"/>
                      <a:pt x="25798" y="14930"/>
                      <a:pt x="25798" y="14930"/>
                    </a:cubicBezTo>
                    <a:close/>
                    <a:moveTo>
                      <a:pt x="24856" y="15716"/>
                    </a:moveTo>
                    <a:cubicBezTo>
                      <a:pt x="24778" y="15778"/>
                      <a:pt x="24778" y="15778"/>
                      <a:pt x="24778" y="15778"/>
                    </a:cubicBezTo>
                    <a:cubicBezTo>
                      <a:pt x="24601" y="15918"/>
                      <a:pt x="24601" y="15918"/>
                      <a:pt x="24601" y="15918"/>
                    </a:cubicBezTo>
                    <a:cubicBezTo>
                      <a:pt x="24423" y="16057"/>
                      <a:pt x="24423" y="16057"/>
                      <a:pt x="24423" y="16057"/>
                    </a:cubicBezTo>
                    <a:cubicBezTo>
                      <a:pt x="24277" y="16168"/>
                      <a:pt x="24277" y="16168"/>
                      <a:pt x="24277" y="16168"/>
                    </a:cubicBezTo>
                    <a:cubicBezTo>
                      <a:pt x="24425" y="16364"/>
                      <a:pt x="24425" y="16364"/>
                      <a:pt x="24425" y="16364"/>
                    </a:cubicBezTo>
                    <a:cubicBezTo>
                      <a:pt x="24573" y="16252"/>
                      <a:pt x="24573" y="16252"/>
                      <a:pt x="24573" y="16252"/>
                    </a:cubicBezTo>
                    <a:cubicBezTo>
                      <a:pt x="24753" y="16112"/>
                      <a:pt x="24753" y="16112"/>
                      <a:pt x="24753" y="16112"/>
                    </a:cubicBezTo>
                    <a:cubicBezTo>
                      <a:pt x="24932" y="15971"/>
                      <a:pt x="24932" y="15971"/>
                      <a:pt x="24932" y="15971"/>
                    </a:cubicBezTo>
                    <a:cubicBezTo>
                      <a:pt x="25010" y="15908"/>
                      <a:pt x="25010" y="15908"/>
                      <a:pt x="25010" y="15908"/>
                    </a:cubicBezTo>
                    <a:cubicBezTo>
                      <a:pt x="24856" y="15716"/>
                      <a:pt x="24856" y="15716"/>
                      <a:pt x="24856" y="15716"/>
                    </a:cubicBezTo>
                    <a:close/>
                    <a:moveTo>
                      <a:pt x="23884" y="16461"/>
                    </a:moveTo>
                    <a:cubicBezTo>
                      <a:pt x="23699" y="16595"/>
                      <a:pt x="23699" y="16595"/>
                      <a:pt x="23699" y="16595"/>
                    </a:cubicBezTo>
                    <a:cubicBezTo>
                      <a:pt x="23516" y="16725"/>
                      <a:pt x="23516" y="16725"/>
                      <a:pt x="23516" y="16725"/>
                    </a:cubicBezTo>
                    <a:cubicBezTo>
                      <a:pt x="23331" y="16854"/>
                      <a:pt x="23331" y="16854"/>
                      <a:pt x="23331" y="16854"/>
                    </a:cubicBezTo>
                    <a:cubicBezTo>
                      <a:pt x="23285" y="16886"/>
                      <a:pt x="23285" y="16886"/>
                      <a:pt x="23285" y="16886"/>
                    </a:cubicBezTo>
                    <a:cubicBezTo>
                      <a:pt x="23423" y="17089"/>
                      <a:pt x="23423" y="17089"/>
                      <a:pt x="23423" y="17089"/>
                    </a:cubicBezTo>
                    <a:cubicBezTo>
                      <a:pt x="23471" y="17056"/>
                      <a:pt x="23471" y="17056"/>
                      <a:pt x="23471" y="17056"/>
                    </a:cubicBezTo>
                    <a:cubicBezTo>
                      <a:pt x="23658" y="16926"/>
                      <a:pt x="23658" y="16926"/>
                      <a:pt x="23658" y="16926"/>
                    </a:cubicBezTo>
                    <a:cubicBezTo>
                      <a:pt x="23843" y="16795"/>
                      <a:pt x="23843" y="16795"/>
                      <a:pt x="23843" y="16795"/>
                    </a:cubicBezTo>
                    <a:cubicBezTo>
                      <a:pt x="24029" y="16660"/>
                      <a:pt x="24029" y="16660"/>
                      <a:pt x="24029" y="16660"/>
                    </a:cubicBezTo>
                    <a:cubicBezTo>
                      <a:pt x="23884" y="16461"/>
                      <a:pt x="23884" y="16461"/>
                      <a:pt x="23884" y="16461"/>
                    </a:cubicBezTo>
                    <a:close/>
                    <a:moveTo>
                      <a:pt x="22878" y="17158"/>
                    </a:moveTo>
                    <a:cubicBezTo>
                      <a:pt x="22771" y="17229"/>
                      <a:pt x="22771" y="17229"/>
                      <a:pt x="22771" y="17229"/>
                    </a:cubicBezTo>
                    <a:cubicBezTo>
                      <a:pt x="22582" y="17350"/>
                      <a:pt x="22582" y="17350"/>
                      <a:pt x="22582" y="17350"/>
                    </a:cubicBezTo>
                    <a:cubicBezTo>
                      <a:pt x="22391" y="17469"/>
                      <a:pt x="22391" y="17469"/>
                      <a:pt x="22391" y="17469"/>
                    </a:cubicBezTo>
                    <a:cubicBezTo>
                      <a:pt x="22257" y="17551"/>
                      <a:pt x="22257" y="17551"/>
                      <a:pt x="22257" y="17551"/>
                    </a:cubicBezTo>
                    <a:cubicBezTo>
                      <a:pt x="22385" y="17762"/>
                      <a:pt x="22385" y="17762"/>
                      <a:pt x="22385" y="17762"/>
                    </a:cubicBezTo>
                    <a:cubicBezTo>
                      <a:pt x="22521" y="17678"/>
                      <a:pt x="22521" y="17678"/>
                      <a:pt x="22521" y="17678"/>
                    </a:cubicBezTo>
                    <a:cubicBezTo>
                      <a:pt x="22713" y="17558"/>
                      <a:pt x="22713" y="17558"/>
                      <a:pt x="22713" y="17558"/>
                    </a:cubicBezTo>
                    <a:cubicBezTo>
                      <a:pt x="22905" y="17435"/>
                      <a:pt x="22905" y="17435"/>
                      <a:pt x="22905" y="17435"/>
                    </a:cubicBezTo>
                    <a:cubicBezTo>
                      <a:pt x="23012" y="17365"/>
                      <a:pt x="23012" y="17365"/>
                      <a:pt x="23012" y="17365"/>
                    </a:cubicBezTo>
                    <a:cubicBezTo>
                      <a:pt x="22878" y="17158"/>
                      <a:pt x="22878" y="17158"/>
                      <a:pt x="22878" y="17158"/>
                    </a:cubicBezTo>
                    <a:close/>
                    <a:moveTo>
                      <a:pt x="21836" y="17801"/>
                    </a:moveTo>
                    <a:cubicBezTo>
                      <a:pt x="21617" y="17926"/>
                      <a:pt x="21617" y="17926"/>
                      <a:pt x="21617" y="17926"/>
                    </a:cubicBezTo>
                    <a:cubicBezTo>
                      <a:pt x="21420" y="18035"/>
                      <a:pt x="21420" y="18035"/>
                      <a:pt x="21420" y="18035"/>
                    </a:cubicBezTo>
                    <a:cubicBezTo>
                      <a:pt x="21222" y="18141"/>
                      <a:pt x="21222" y="18141"/>
                      <a:pt x="21222" y="18141"/>
                    </a:cubicBezTo>
                    <a:cubicBezTo>
                      <a:pt x="21195" y="18155"/>
                      <a:pt x="21195" y="18155"/>
                      <a:pt x="21195" y="18155"/>
                    </a:cubicBezTo>
                    <a:cubicBezTo>
                      <a:pt x="21308" y="18374"/>
                      <a:pt x="21308" y="18374"/>
                      <a:pt x="21308" y="18374"/>
                    </a:cubicBezTo>
                    <a:cubicBezTo>
                      <a:pt x="21337" y="18359"/>
                      <a:pt x="21337" y="18359"/>
                      <a:pt x="21337" y="18359"/>
                    </a:cubicBezTo>
                    <a:cubicBezTo>
                      <a:pt x="21538" y="18251"/>
                      <a:pt x="21538" y="18251"/>
                      <a:pt x="21538" y="18251"/>
                    </a:cubicBezTo>
                    <a:cubicBezTo>
                      <a:pt x="21737" y="18140"/>
                      <a:pt x="21737" y="18140"/>
                      <a:pt x="21737" y="18140"/>
                    </a:cubicBezTo>
                    <a:cubicBezTo>
                      <a:pt x="21959" y="18014"/>
                      <a:pt x="21959" y="18014"/>
                      <a:pt x="21959" y="18014"/>
                    </a:cubicBezTo>
                    <a:cubicBezTo>
                      <a:pt x="21836" y="17801"/>
                      <a:pt x="21836" y="17801"/>
                      <a:pt x="21836" y="17801"/>
                    </a:cubicBezTo>
                    <a:close/>
                    <a:moveTo>
                      <a:pt x="20759" y="18379"/>
                    </a:moveTo>
                    <a:cubicBezTo>
                      <a:pt x="20619" y="18448"/>
                      <a:pt x="20619" y="18448"/>
                      <a:pt x="20619" y="18448"/>
                    </a:cubicBezTo>
                    <a:cubicBezTo>
                      <a:pt x="20416" y="18545"/>
                      <a:pt x="20416" y="18545"/>
                      <a:pt x="20416" y="18545"/>
                    </a:cubicBezTo>
                    <a:cubicBezTo>
                      <a:pt x="20210" y="18640"/>
                      <a:pt x="20210" y="18640"/>
                      <a:pt x="20210" y="18640"/>
                    </a:cubicBezTo>
                    <a:cubicBezTo>
                      <a:pt x="20096" y="18692"/>
                      <a:pt x="20096" y="18692"/>
                      <a:pt x="20096" y="18692"/>
                    </a:cubicBezTo>
                    <a:cubicBezTo>
                      <a:pt x="20195" y="18917"/>
                      <a:pt x="20195" y="18917"/>
                      <a:pt x="20195" y="18917"/>
                    </a:cubicBezTo>
                    <a:cubicBezTo>
                      <a:pt x="20313" y="18864"/>
                      <a:pt x="20313" y="18864"/>
                      <a:pt x="20313" y="18864"/>
                    </a:cubicBezTo>
                    <a:cubicBezTo>
                      <a:pt x="20521" y="18768"/>
                      <a:pt x="20521" y="18768"/>
                      <a:pt x="20521" y="18768"/>
                    </a:cubicBezTo>
                    <a:cubicBezTo>
                      <a:pt x="20727" y="18669"/>
                      <a:pt x="20727" y="18669"/>
                      <a:pt x="20727" y="18669"/>
                    </a:cubicBezTo>
                    <a:cubicBezTo>
                      <a:pt x="20867" y="18600"/>
                      <a:pt x="20867" y="18600"/>
                      <a:pt x="20867" y="18600"/>
                    </a:cubicBezTo>
                    <a:cubicBezTo>
                      <a:pt x="20759" y="18379"/>
                      <a:pt x="20759" y="18379"/>
                      <a:pt x="20759" y="18379"/>
                    </a:cubicBezTo>
                    <a:close/>
                    <a:moveTo>
                      <a:pt x="19647" y="18885"/>
                    </a:moveTo>
                    <a:cubicBezTo>
                      <a:pt x="19586" y="18911"/>
                      <a:pt x="19586" y="18911"/>
                      <a:pt x="19586" y="18911"/>
                    </a:cubicBezTo>
                    <a:cubicBezTo>
                      <a:pt x="19375" y="18996"/>
                      <a:pt x="19375" y="18996"/>
                      <a:pt x="19375" y="18996"/>
                    </a:cubicBezTo>
                    <a:cubicBezTo>
                      <a:pt x="19162" y="19078"/>
                      <a:pt x="19162" y="19078"/>
                      <a:pt x="19162" y="19078"/>
                    </a:cubicBezTo>
                    <a:cubicBezTo>
                      <a:pt x="18963" y="19152"/>
                      <a:pt x="18963" y="19152"/>
                      <a:pt x="18963" y="19152"/>
                    </a:cubicBezTo>
                    <a:cubicBezTo>
                      <a:pt x="19048" y="19383"/>
                      <a:pt x="19048" y="19383"/>
                      <a:pt x="19048" y="19383"/>
                    </a:cubicBezTo>
                    <a:cubicBezTo>
                      <a:pt x="19249" y="19308"/>
                      <a:pt x="19249" y="19308"/>
                      <a:pt x="19249" y="19308"/>
                    </a:cubicBezTo>
                    <a:cubicBezTo>
                      <a:pt x="19465" y="19225"/>
                      <a:pt x="19465" y="19225"/>
                      <a:pt x="19465" y="19225"/>
                    </a:cubicBezTo>
                    <a:cubicBezTo>
                      <a:pt x="19679" y="19138"/>
                      <a:pt x="19679" y="19138"/>
                      <a:pt x="19679" y="19138"/>
                    </a:cubicBezTo>
                    <a:cubicBezTo>
                      <a:pt x="19740" y="19113"/>
                      <a:pt x="19740" y="19113"/>
                      <a:pt x="19740" y="19113"/>
                    </a:cubicBezTo>
                    <a:cubicBezTo>
                      <a:pt x="19647" y="18885"/>
                      <a:pt x="19647" y="18885"/>
                      <a:pt x="19647" y="18885"/>
                    </a:cubicBezTo>
                    <a:close/>
                    <a:moveTo>
                      <a:pt x="18504" y="19313"/>
                    </a:moveTo>
                    <a:cubicBezTo>
                      <a:pt x="18295" y="19381"/>
                      <a:pt x="18295" y="19381"/>
                      <a:pt x="18295" y="19381"/>
                    </a:cubicBezTo>
                    <a:cubicBezTo>
                      <a:pt x="18074" y="19450"/>
                      <a:pt x="18074" y="19450"/>
                      <a:pt x="18074" y="19450"/>
                    </a:cubicBezTo>
                    <a:cubicBezTo>
                      <a:pt x="17851" y="19516"/>
                      <a:pt x="17851" y="19516"/>
                      <a:pt x="17851" y="19516"/>
                    </a:cubicBezTo>
                    <a:cubicBezTo>
                      <a:pt x="17803" y="19530"/>
                      <a:pt x="17803" y="19530"/>
                      <a:pt x="17803" y="19530"/>
                    </a:cubicBezTo>
                    <a:cubicBezTo>
                      <a:pt x="17868" y="19767"/>
                      <a:pt x="17868" y="19767"/>
                      <a:pt x="17868" y="19767"/>
                    </a:cubicBezTo>
                    <a:cubicBezTo>
                      <a:pt x="17919" y="19753"/>
                      <a:pt x="17919" y="19753"/>
                      <a:pt x="17919" y="19753"/>
                    </a:cubicBezTo>
                    <a:cubicBezTo>
                      <a:pt x="18145" y="19686"/>
                      <a:pt x="18145" y="19686"/>
                      <a:pt x="18145" y="19686"/>
                    </a:cubicBezTo>
                    <a:cubicBezTo>
                      <a:pt x="18370" y="19616"/>
                      <a:pt x="18370" y="19616"/>
                      <a:pt x="18370" y="19616"/>
                    </a:cubicBezTo>
                    <a:cubicBezTo>
                      <a:pt x="18578" y="19548"/>
                      <a:pt x="18578" y="19548"/>
                      <a:pt x="18578" y="19548"/>
                    </a:cubicBezTo>
                    <a:cubicBezTo>
                      <a:pt x="18504" y="19313"/>
                      <a:pt x="18504" y="19313"/>
                      <a:pt x="18504" y="19313"/>
                    </a:cubicBezTo>
                    <a:close/>
                    <a:moveTo>
                      <a:pt x="17331" y="19657"/>
                    </a:moveTo>
                    <a:cubicBezTo>
                      <a:pt x="17172" y="19697"/>
                      <a:pt x="17172" y="19697"/>
                      <a:pt x="17172" y="19697"/>
                    </a:cubicBezTo>
                    <a:cubicBezTo>
                      <a:pt x="16943" y="19752"/>
                      <a:pt x="16943" y="19752"/>
                      <a:pt x="16943" y="19752"/>
                    </a:cubicBezTo>
                    <a:cubicBezTo>
                      <a:pt x="16711" y="19803"/>
                      <a:pt x="16711" y="19803"/>
                      <a:pt x="16711" y="19803"/>
                    </a:cubicBezTo>
                    <a:cubicBezTo>
                      <a:pt x="16617" y="19822"/>
                      <a:pt x="16617" y="19822"/>
                      <a:pt x="16617" y="19822"/>
                    </a:cubicBezTo>
                    <a:cubicBezTo>
                      <a:pt x="16665" y="20064"/>
                      <a:pt x="16665" y="20064"/>
                      <a:pt x="16665" y="20064"/>
                    </a:cubicBezTo>
                    <a:cubicBezTo>
                      <a:pt x="16763" y="20043"/>
                      <a:pt x="16763" y="20043"/>
                      <a:pt x="16763" y="20043"/>
                    </a:cubicBezTo>
                    <a:cubicBezTo>
                      <a:pt x="16998" y="19991"/>
                      <a:pt x="16998" y="19991"/>
                      <a:pt x="16998" y="19991"/>
                    </a:cubicBezTo>
                    <a:cubicBezTo>
                      <a:pt x="17231" y="19936"/>
                      <a:pt x="17231" y="19936"/>
                      <a:pt x="17231" y="19936"/>
                    </a:cubicBezTo>
                    <a:cubicBezTo>
                      <a:pt x="17389" y="19896"/>
                      <a:pt x="17389" y="19896"/>
                      <a:pt x="17389" y="19896"/>
                    </a:cubicBezTo>
                    <a:cubicBezTo>
                      <a:pt x="17331" y="19657"/>
                      <a:pt x="17331" y="19657"/>
                      <a:pt x="17331" y="19657"/>
                    </a:cubicBezTo>
                    <a:close/>
                    <a:moveTo>
                      <a:pt x="16137" y="19915"/>
                    </a:moveTo>
                    <a:cubicBezTo>
                      <a:pt x="16005" y="19938"/>
                      <a:pt x="16005" y="19938"/>
                      <a:pt x="16005" y="19938"/>
                    </a:cubicBezTo>
                    <a:cubicBezTo>
                      <a:pt x="15766" y="19977"/>
                      <a:pt x="15766" y="19977"/>
                      <a:pt x="15766" y="19977"/>
                    </a:cubicBezTo>
                    <a:cubicBezTo>
                      <a:pt x="15525" y="20012"/>
                      <a:pt x="15525" y="20012"/>
                      <a:pt x="15525" y="20012"/>
                    </a:cubicBezTo>
                    <a:cubicBezTo>
                      <a:pt x="15413" y="20027"/>
                      <a:pt x="15413" y="20027"/>
                      <a:pt x="15413" y="20027"/>
                    </a:cubicBezTo>
                    <a:cubicBezTo>
                      <a:pt x="15443" y="20271"/>
                      <a:pt x="15443" y="20271"/>
                      <a:pt x="15443" y="20271"/>
                    </a:cubicBezTo>
                    <a:cubicBezTo>
                      <a:pt x="15559" y="20256"/>
                      <a:pt x="15559" y="20256"/>
                      <a:pt x="15559" y="20256"/>
                    </a:cubicBezTo>
                    <a:cubicBezTo>
                      <a:pt x="15804" y="20220"/>
                      <a:pt x="15804" y="20220"/>
                      <a:pt x="15804" y="20220"/>
                    </a:cubicBezTo>
                    <a:cubicBezTo>
                      <a:pt x="16046" y="20181"/>
                      <a:pt x="16046" y="20181"/>
                      <a:pt x="16046" y="20181"/>
                    </a:cubicBezTo>
                    <a:cubicBezTo>
                      <a:pt x="16178" y="20157"/>
                      <a:pt x="16178" y="20157"/>
                      <a:pt x="16178" y="20157"/>
                    </a:cubicBezTo>
                    <a:cubicBezTo>
                      <a:pt x="16137" y="19915"/>
                      <a:pt x="16137" y="19915"/>
                      <a:pt x="16137" y="19915"/>
                    </a:cubicBezTo>
                    <a:close/>
                    <a:moveTo>
                      <a:pt x="14927" y="20085"/>
                    </a:moveTo>
                    <a:cubicBezTo>
                      <a:pt x="14790" y="20099"/>
                      <a:pt x="14790" y="20099"/>
                      <a:pt x="14790" y="20099"/>
                    </a:cubicBezTo>
                    <a:cubicBezTo>
                      <a:pt x="14541" y="20121"/>
                      <a:pt x="14541" y="20121"/>
                      <a:pt x="14541" y="20121"/>
                    </a:cubicBezTo>
                    <a:cubicBezTo>
                      <a:pt x="14290" y="20140"/>
                      <a:pt x="14290" y="20140"/>
                      <a:pt x="14290" y="20140"/>
                    </a:cubicBezTo>
                    <a:cubicBezTo>
                      <a:pt x="14197" y="20145"/>
                      <a:pt x="14197" y="20145"/>
                      <a:pt x="14197" y="20145"/>
                    </a:cubicBezTo>
                    <a:cubicBezTo>
                      <a:pt x="14210" y="20391"/>
                      <a:pt x="14210" y="20391"/>
                      <a:pt x="14210" y="20391"/>
                    </a:cubicBezTo>
                    <a:cubicBezTo>
                      <a:pt x="14306" y="20385"/>
                      <a:pt x="14306" y="20385"/>
                      <a:pt x="14306" y="20385"/>
                    </a:cubicBezTo>
                    <a:cubicBezTo>
                      <a:pt x="14561" y="20366"/>
                      <a:pt x="14561" y="20366"/>
                      <a:pt x="14561" y="20366"/>
                    </a:cubicBezTo>
                    <a:cubicBezTo>
                      <a:pt x="14813" y="20344"/>
                      <a:pt x="14813" y="20344"/>
                      <a:pt x="14813" y="20344"/>
                    </a:cubicBezTo>
                    <a:cubicBezTo>
                      <a:pt x="14951" y="20330"/>
                      <a:pt x="14951" y="20330"/>
                      <a:pt x="14951" y="20330"/>
                    </a:cubicBezTo>
                    <a:cubicBezTo>
                      <a:pt x="14927" y="20085"/>
                      <a:pt x="14927" y="20085"/>
                      <a:pt x="14927" y="20085"/>
                    </a:cubicBezTo>
                    <a:close/>
                    <a:moveTo>
                      <a:pt x="13709" y="20169"/>
                    </a:moveTo>
                    <a:cubicBezTo>
                      <a:pt x="13524" y="20175"/>
                      <a:pt x="13524" y="20175"/>
                      <a:pt x="13524" y="20175"/>
                    </a:cubicBezTo>
                    <a:cubicBezTo>
                      <a:pt x="13264" y="20179"/>
                      <a:pt x="13264" y="20179"/>
                      <a:pt x="13264" y="20179"/>
                    </a:cubicBezTo>
                    <a:cubicBezTo>
                      <a:pt x="13002" y="20180"/>
                      <a:pt x="13002" y="20180"/>
                      <a:pt x="13002" y="20180"/>
                    </a:cubicBezTo>
                    <a:cubicBezTo>
                      <a:pt x="12975" y="20180"/>
                      <a:pt x="12975" y="20180"/>
                      <a:pt x="12975" y="20180"/>
                    </a:cubicBezTo>
                    <a:cubicBezTo>
                      <a:pt x="12971" y="20426"/>
                      <a:pt x="12971" y="20426"/>
                      <a:pt x="12971" y="20426"/>
                    </a:cubicBezTo>
                    <a:cubicBezTo>
                      <a:pt x="13001" y="20426"/>
                      <a:pt x="13001" y="20426"/>
                      <a:pt x="13001" y="20426"/>
                    </a:cubicBezTo>
                    <a:cubicBezTo>
                      <a:pt x="13267" y="20425"/>
                      <a:pt x="13267" y="20425"/>
                      <a:pt x="13267" y="20425"/>
                    </a:cubicBezTo>
                    <a:cubicBezTo>
                      <a:pt x="13530" y="20421"/>
                      <a:pt x="13530" y="20421"/>
                      <a:pt x="13530" y="20421"/>
                    </a:cubicBezTo>
                    <a:cubicBezTo>
                      <a:pt x="13715" y="20415"/>
                      <a:pt x="13715" y="20415"/>
                      <a:pt x="13715" y="20415"/>
                    </a:cubicBezTo>
                    <a:cubicBezTo>
                      <a:pt x="13709" y="20169"/>
                      <a:pt x="13709" y="20169"/>
                      <a:pt x="13709" y="20169"/>
                    </a:cubicBezTo>
                    <a:close/>
                    <a:moveTo>
                      <a:pt x="12485" y="20171"/>
                    </a:moveTo>
                    <a:cubicBezTo>
                      <a:pt x="12204" y="20160"/>
                      <a:pt x="12204" y="20160"/>
                      <a:pt x="12204" y="20160"/>
                    </a:cubicBezTo>
                    <a:cubicBezTo>
                      <a:pt x="11933" y="20146"/>
                      <a:pt x="11933" y="20146"/>
                      <a:pt x="11933" y="20146"/>
                    </a:cubicBezTo>
                    <a:cubicBezTo>
                      <a:pt x="11753" y="20134"/>
                      <a:pt x="11753" y="20134"/>
                      <a:pt x="11753" y="20134"/>
                    </a:cubicBezTo>
                    <a:cubicBezTo>
                      <a:pt x="11735" y="20379"/>
                      <a:pt x="11735" y="20379"/>
                      <a:pt x="11735" y="20379"/>
                    </a:cubicBezTo>
                    <a:cubicBezTo>
                      <a:pt x="11918" y="20392"/>
                      <a:pt x="11918" y="20392"/>
                      <a:pt x="11918" y="20392"/>
                    </a:cubicBezTo>
                    <a:cubicBezTo>
                      <a:pt x="12192" y="20406"/>
                      <a:pt x="12192" y="20406"/>
                      <a:pt x="12192" y="20406"/>
                    </a:cubicBezTo>
                    <a:cubicBezTo>
                      <a:pt x="12477" y="20417"/>
                      <a:pt x="12477" y="20417"/>
                      <a:pt x="12477" y="20417"/>
                    </a:cubicBezTo>
                    <a:cubicBezTo>
                      <a:pt x="12485" y="20171"/>
                      <a:pt x="12485" y="20171"/>
                      <a:pt x="12485" y="20171"/>
                    </a:cubicBezTo>
                    <a:close/>
                    <a:moveTo>
                      <a:pt x="11265" y="20095"/>
                    </a:moveTo>
                    <a:cubicBezTo>
                      <a:pt x="11107" y="20080"/>
                      <a:pt x="11107" y="20080"/>
                      <a:pt x="11107" y="20080"/>
                    </a:cubicBezTo>
                    <a:cubicBezTo>
                      <a:pt x="10827" y="20050"/>
                      <a:pt x="10827" y="20050"/>
                      <a:pt x="10827" y="20050"/>
                    </a:cubicBezTo>
                    <a:cubicBezTo>
                      <a:pt x="10536" y="20015"/>
                      <a:pt x="10536" y="20015"/>
                      <a:pt x="10536" y="20015"/>
                    </a:cubicBezTo>
                    <a:cubicBezTo>
                      <a:pt x="10502" y="20259"/>
                      <a:pt x="10502" y="20259"/>
                      <a:pt x="10502" y="20259"/>
                    </a:cubicBezTo>
                    <a:cubicBezTo>
                      <a:pt x="10799" y="20295"/>
                      <a:pt x="10799" y="20295"/>
                      <a:pt x="10799" y="20295"/>
                    </a:cubicBezTo>
                    <a:cubicBezTo>
                      <a:pt x="11082" y="20325"/>
                      <a:pt x="11082" y="20325"/>
                      <a:pt x="11082" y="20325"/>
                    </a:cubicBezTo>
                    <a:cubicBezTo>
                      <a:pt x="11241" y="20340"/>
                      <a:pt x="11241" y="20340"/>
                      <a:pt x="11241" y="20340"/>
                    </a:cubicBezTo>
                    <a:cubicBezTo>
                      <a:pt x="11265" y="20095"/>
                      <a:pt x="11265" y="20095"/>
                      <a:pt x="11265" y="20095"/>
                    </a:cubicBezTo>
                    <a:close/>
                    <a:moveTo>
                      <a:pt x="10050" y="19948"/>
                    </a:moveTo>
                    <a:cubicBezTo>
                      <a:pt x="9972" y="19936"/>
                      <a:pt x="9972" y="19936"/>
                      <a:pt x="9972" y="19936"/>
                    </a:cubicBezTo>
                    <a:cubicBezTo>
                      <a:pt x="9683" y="19890"/>
                      <a:pt x="9683" y="19890"/>
                      <a:pt x="9683" y="19890"/>
                    </a:cubicBezTo>
                    <a:cubicBezTo>
                      <a:pt x="9390" y="19840"/>
                      <a:pt x="9390" y="19840"/>
                      <a:pt x="9390" y="19840"/>
                    </a:cubicBezTo>
                    <a:cubicBezTo>
                      <a:pt x="9326" y="19828"/>
                      <a:pt x="9326" y="19828"/>
                      <a:pt x="9326" y="19828"/>
                    </a:cubicBezTo>
                    <a:cubicBezTo>
                      <a:pt x="9280" y="20069"/>
                      <a:pt x="9280" y="20069"/>
                      <a:pt x="9280" y="20069"/>
                    </a:cubicBezTo>
                    <a:cubicBezTo>
                      <a:pt x="9347" y="20082"/>
                      <a:pt x="9347" y="20082"/>
                      <a:pt x="9347" y="20082"/>
                    </a:cubicBezTo>
                    <a:cubicBezTo>
                      <a:pt x="9642" y="20133"/>
                      <a:pt x="9642" y="20133"/>
                      <a:pt x="9642" y="20133"/>
                    </a:cubicBezTo>
                    <a:cubicBezTo>
                      <a:pt x="9935" y="20179"/>
                      <a:pt x="9935" y="20179"/>
                      <a:pt x="9935" y="20179"/>
                    </a:cubicBezTo>
                    <a:cubicBezTo>
                      <a:pt x="10013" y="20191"/>
                      <a:pt x="10013" y="20191"/>
                      <a:pt x="10013" y="20191"/>
                    </a:cubicBezTo>
                    <a:cubicBezTo>
                      <a:pt x="10050" y="19948"/>
                      <a:pt x="10050" y="19948"/>
                      <a:pt x="10050" y="19948"/>
                    </a:cubicBezTo>
                    <a:close/>
                    <a:moveTo>
                      <a:pt x="8844" y="19735"/>
                    </a:moveTo>
                    <a:cubicBezTo>
                      <a:pt x="8798" y="19726"/>
                      <a:pt x="8798" y="19726"/>
                      <a:pt x="8798" y="19726"/>
                    </a:cubicBezTo>
                    <a:cubicBezTo>
                      <a:pt x="8499" y="19663"/>
                      <a:pt x="8499" y="19663"/>
                      <a:pt x="8499" y="19663"/>
                    </a:cubicBezTo>
                    <a:cubicBezTo>
                      <a:pt x="8196" y="19595"/>
                      <a:pt x="8196" y="19595"/>
                      <a:pt x="8196" y="19595"/>
                    </a:cubicBezTo>
                    <a:cubicBezTo>
                      <a:pt x="8127" y="19579"/>
                      <a:pt x="8127" y="19579"/>
                      <a:pt x="8127" y="19579"/>
                    </a:cubicBezTo>
                    <a:cubicBezTo>
                      <a:pt x="8069" y="19818"/>
                      <a:pt x="8069" y="19818"/>
                      <a:pt x="8069" y="19818"/>
                    </a:cubicBezTo>
                    <a:cubicBezTo>
                      <a:pt x="8141" y="19835"/>
                      <a:pt x="8141" y="19835"/>
                      <a:pt x="8141" y="19835"/>
                    </a:cubicBezTo>
                    <a:cubicBezTo>
                      <a:pt x="8446" y="19903"/>
                      <a:pt x="8446" y="19903"/>
                      <a:pt x="8446" y="19903"/>
                    </a:cubicBezTo>
                    <a:cubicBezTo>
                      <a:pt x="8749" y="19967"/>
                      <a:pt x="8749" y="19967"/>
                      <a:pt x="8749" y="19967"/>
                    </a:cubicBezTo>
                    <a:cubicBezTo>
                      <a:pt x="8795" y="19976"/>
                      <a:pt x="8795" y="19976"/>
                      <a:pt x="8795" y="19976"/>
                    </a:cubicBezTo>
                    <a:cubicBezTo>
                      <a:pt x="8844" y="19735"/>
                      <a:pt x="8844" y="19735"/>
                      <a:pt x="8844" y="19735"/>
                    </a:cubicBezTo>
                    <a:close/>
                    <a:moveTo>
                      <a:pt x="7650" y="19463"/>
                    </a:moveTo>
                    <a:cubicBezTo>
                      <a:pt x="7584" y="19447"/>
                      <a:pt x="7584" y="19447"/>
                      <a:pt x="7584" y="19447"/>
                    </a:cubicBezTo>
                    <a:cubicBezTo>
                      <a:pt x="7273" y="19366"/>
                      <a:pt x="7273" y="19366"/>
                      <a:pt x="7273" y="19366"/>
                    </a:cubicBezTo>
                    <a:cubicBezTo>
                      <a:pt x="6940" y="19275"/>
                      <a:pt x="6940" y="19275"/>
                      <a:pt x="6940" y="19275"/>
                    </a:cubicBezTo>
                    <a:cubicBezTo>
                      <a:pt x="6871" y="19511"/>
                      <a:pt x="6871" y="19511"/>
                      <a:pt x="6871" y="19511"/>
                    </a:cubicBezTo>
                    <a:cubicBezTo>
                      <a:pt x="7210" y="19604"/>
                      <a:pt x="7210" y="19604"/>
                      <a:pt x="7210" y="19604"/>
                    </a:cubicBezTo>
                    <a:cubicBezTo>
                      <a:pt x="7523" y="19685"/>
                      <a:pt x="7523" y="19685"/>
                      <a:pt x="7523" y="19685"/>
                    </a:cubicBezTo>
                    <a:cubicBezTo>
                      <a:pt x="7589" y="19702"/>
                      <a:pt x="7589" y="19702"/>
                      <a:pt x="7589" y="19702"/>
                    </a:cubicBezTo>
                    <a:cubicBezTo>
                      <a:pt x="7650" y="19463"/>
                      <a:pt x="7650" y="19463"/>
                      <a:pt x="7650" y="19463"/>
                    </a:cubicBezTo>
                    <a:close/>
                    <a:moveTo>
                      <a:pt x="6469" y="19138"/>
                    </a:moveTo>
                    <a:cubicBezTo>
                      <a:pt x="6327" y="19096"/>
                      <a:pt x="6327" y="19096"/>
                      <a:pt x="6327" y="19096"/>
                    </a:cubicBezTo>
                    <a:cubicBezTo>
                      <a:pt x="6006" y="18996"/>
                      <a:pt x="6006" y="18996"/>
                      <a:pt x="6006" y="18996"/>
                    </a:cubicBezTo>
                    <a:cubicBezTo>
                      <a:pt x="5766" y="18919"/>
                      <a:pt x="5766" y="18919"/>
                      <a:pt x="5766" y="18919"/>
                    </a:cubicBezTo>
                    <a:cubicBezTo>
                      <a:pt x="5690" y="19153"/>
                      <a:pt x="5690" y="19153"/>
                      <a:pt x="5690" y="19153"/>
                    </a:cubicBezTo>
                    <a:cubicBezTo>
                      <a:pt x="5932" y="19231"/>
                      <a:pt x="5932" y="19231"/>
                      <a:pt x="5932" y="19231"/>
                    </a:cubicBezTo>
                    <a:cubicBezTo>
                      <a:pt x="6255" y="19331"/>
                      <a:pt x="6255" y="19331"/>
                      <a:pt x="6255" y="19331"/>
                    </a:cubicBezTo>
                    <a:cubicBezTo>
                      <a:pt x="6397" y="19373"/>
                      <a:pt x="6397" y="19373"/>
                      <a:pt x="6397" y="19373"/>
                    </a:cubicBezTo>
                    <a:cubicBezTo>
                      <a:pt x="6469" y="19138"/>
                      <a:pt x="6469" y="19138"/>
                      <a:pt x="6469" y="19138"/>
                    </a:cubicBezTo>
                    <a:close/>
                    <a:moveTo>
                      <a:pt x="5301" y="18765"/>
                    </a:moveTo>
                    <a:cubicBezTo>
                      <a:pt x="5026" y="18670"/>
                      <a:pt x="5026" y="18670"/>
                      <a:pt x="5026" y="18670"/>
                    </a:cubicBezTo>
                    <a:cubicBezTo>
                      <a:pt x="4694" y="18552"/>
                      <a:pt x="4694" y="18552"/>
                      <a:pt x="4694" y="18552"/>
                    </a:cubicBezTo>
                    <a:cubicBezTo>
                      <a:pt x="4608" y="18520"/>
                      <a:pt x="4608" y="18520"/>
                      <a:pt x="4608" y="18520"/>
                    </a:cubicBezTo>
                    <a:cubicBezTo>
                      <a:pt x="4521" y="18751"/>
                      <a:pt x="4521" y="18751"/>
                      <a:pt x="4521" y="18751"/>
                    </a:cubicBezTo>
                    <a:cubicBezTo>
                      <a:pt x="4610" y="18783"/>
                      <a:pt x="4610" y="18783"/>
                      <a:pt x="4610" y="18783"/>
                    </a:cubicBezTo>
                    <a:cubicBezTo>
                      <a:pt x="4945" y="18903"/>
                      <a:pt x="4945" y="18903"/>
                      <a:pt x="4945" y="18903"/>
                    </a:cubicBezTo>
                    <a:cubicBezTo>
                      <a:pt x="5220" y="18997"/>
                      <a:pt x="5220" y="18997"/>
                      <a:pt x="5220" y="18997"/>
                    </a:cubicBezTo>
                    <a:cubicBezTo>
                      <a:pt x="5301" y="18765"/>
                      <a:pt x="5301" y="18765"/>
                      <a:pt x="5301" y="18765"/>
                    </a:cubicBezTo>
                    <a:close/>
                    <a:moveTo>
                      <a:pt x="4147" y="18348"/>
                    </a:moveTo>
                    <a:cubicBezTo>
                      <a:pt x="4021" y="18301"/>
                      <a:pt x="4021" y="18301"/>
                      <a:pt x="4021" y="18301"/>
                    </a:cubicBezTo>
                    <a:cubicBezTo>
                      <a:pt x="3681" y="18168"/>
                      <a:pt x="3681" y="18168"/>
                      <a:pt x="3681" y="18168"/>
                    </a:cubicBezTo>
                    <a:cubicBezTo>
                      <a:pt x="3462" y="18080"/>
                      <a:pt x="3462" y="18080"/>
                      <a:pt x="3462" y="18080"/>
                    </a:cubicBezTo>
                    <a:cubicBezTo>
                      <a:pt x="3369" y="18308"/>
                      <a:pt x="3369" y="18308"/>
                      <a:pt x="3369" y="18308"/>
                    </a:cubicBezTo>
                    <a:cubicBezTo>
                      <a:pt x="3590" y="18397"/>
                      <a:pt x="3590" y="18397"/>
                      <a:pt x="3590" y="18397"/>
                    </a:cubicBezTo>
                    <a:cubicBezTo>
                      <a:pt x="3933" y="18530"/>
                      <a:pt x="3933" y="18530"/>
                      <a:pt x="3933" y="18530"/>
                    </a:cubicBezTo>
                    <a:cubicBezTo>
                      <a:pt x="4059" y="18578"/>
                      <a:pt x="4059" y="18578"/>
                      <a:pt x="4059" y="18578"/>
                    </a:cubicBezTo>
                    <a:cubicBezTo>
                      <a:pt x="4147" y="18348"/>
                      <a:pt x="4147" y="18348"/>
                      <a:pt x="4147" y="18348"/>
                    </a:cubicBezTo>
                    <a:close/>
                    <a:moveTo>
                      <a:pt x="3008" y="17894"/>
                    </a:moveTo>
                    <a:cubicBezTo>
                      <a:pt x="2641" y="17739"/>
                      <a:pt x="2641" y="17739"/>
                      <a:pt x="2641" y="17739"/>
                    </a:cubicBezTo>
                    <a:cubicBezTo>
                      <a:pt x="2331" y="17604"/>
                      <a:pt x="2331" y="17604"/>
                      <a:pt x="2331" y="17604"/>
                    </a:cubicBezTo>
                    <a:cubicBezTo>
                      <a:pt x="2232" y="17829"/>
                      <a:pt x="2232" y="17829"/>
                      <a:pt x="2232" y="17829"/>
                    </a:cubicBezTo>
                    <a:cubicBezTo>
                      <a:pt x="2544" y="17965"/>
                      <a:pt x="2544" y="17965"/>
                      <a:pt x="2544" y="17965"/>
                    </a:cubicBezTo>
                    <a:cubicBezTo>
                      <a:pt x="2913" y="18121"/>
                      <a:pt x="2913" y="18121"/>
                      <a:pt x="2913" y="18121"/>
                    </a:cubicBezTo>
                    <a:cubicBezTo>
                      <a:pt x="3008" y="17894"/>
                      <a:pt x="3008" y="17894"/>
                      <a:pt x="3008" y="17894"/>
                    </a:cubicBezTo>
                    <a:close/>
                    <a:moveTo>
                      <a:pt x="1883" y="17404"/>
                    </a:moveTo>
                    <a:cubicBezTo>
                      <a:pt x="1575" y="17264"/>
                      <a:pt x="1575" y="17264"/>
                      <a:pt x="1575" y="17264"/>
                    </a:cubicBezTo>
                    <a:cubicBezTo>
                      <a:pt x="1214" y="17095"/>
                      <a:pt x="1214" y="17095"/>
                      <a:pt x="1214" y="17095"/>
                    </a:cubicBezTo>
                    <a:cubicBezTo>
                      <a:pt x="1109" y="17318"/>
                      <a:pt x="1109" y="17318"/>
                      <a:pt x="1109" y="17318"/>
                    </a:cubicBezTo>
                    <a:cubicBezTo>
                      <a:pt x="1472" y="17487"/>
                      <a:pt x="1472" y="17487"/>
                      <a:pt x="1472" y="17487"/>
                    </a:cubicBezTo>
                    <a:cubicBezTo>
                      <a:pt x="1780" y="17628"/>
                      <a:pt x="1780" y="17628"/>
                      <a:pt x="1780" y="17628"/>
                    </a:cubicBezTo>
                    <a:lnTo>
                      <a:pt x="1883" y="1740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5" name="Google Shape;695;p31"/>
            <p:cNvGrpSpPr/>
            <p:nvPr/>
          </p:nvGrpSpPr>
          <p:grpSpPr>
            <a:xfrm rot="8999956">
              <a:off x="82885" y="3509839"/>
              <a:ext cx="146303" cy="261934"/>
              <a:chOff x="7419591" y="3612333"/>
              <a:chExt cx="146306" cy="261940"/>
            </a:xfrm>
          </p:grpSpPr>
          <p:sp>
            <p:nvSpPr>
              <p:cNvPr id="696" name="Google Shape;696;p31"/>
              <p:cNvSpPr/>
              <p:nvPr/>
            </p:nvSpPr>
            <p:spPr>
              <a:xfrm>
                <a:off x="7426735" y="3612333"/>
                <a:ext cx="132160" cy="261940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3002" extrusionOk="0">
                    <a:moveTo>
                      <a:pt x="0" y="2644"/>
                    </a:moveTo>
                    <a:cubicBezTo>
                      <a:pt x="0" y="184"/>
                      <a:pt x="0" y="184"/>
                      <a:pt x="0" y="184"/>
                    </a:cubicBezTo>
                    <a:cubicBezTo>
                      <a:pt x="0" y="82"/>
                      <a:pt x="83" y="0"/>
                      <a:pt x="184" y="0"/>
                    </a:cubicBezTo>
                    <a:cubicBezTo>
                      <a:pt x="1323" y="0"/>
                      <a:pt x="1323" y="0"/>
                      <a:pt x="1323" y="0"/>
                    </a:cubicBezTo>
                    <a:cubicBezTo>
                      <a:pt x="1424" y="0"/>
                      <a:pt x="1507" y="82"/>
                      <a:pt x="1507" y="184"/>
                    </a:cubicBezTo>
                    <a:cubicBezTo>
                      <a:pt x="1507" y="2644"/>
                      <a:pt x="1507" y="2644"/>
                      <a:pt x="1507" y="2644"/>
                    </a:cubicBezTo>
                    <a:cubicBezTo>
                      <a:pt x="1507" y="2821"/>
                      <a:pt x="1377" y="2969"/>
                      <a:pt x="1208" y="2997"/>
                    </a:cubicBezTo>
                    <a:cubicBezTo>
                      <a:pt x="1189" y="3001"/>
                      <a:pt x="1169" y="3002"/>
                      <a:pt x="1149" y="3002"/>
                    </a:cubicBezTo>
                    <a:cubicBezTo>
                      <a:pt x="358" y="3002"/>
                      <a:pt x="358" y="3002"/>
                      <a:pt x="358" y="3002"/>
                    </a:cubicBezTo>
                    <a:cubicBezTo>
                      <a:pt x="161" y="3002"/>
                      <a:pt x="0" y="2841"/>
                      <a:pt x="0" y="26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" name="Google Shape;697;p31"/>
              <p:cNvSpPr/>
              <p:nvPr/>
            </p:nvSpPr>
            <p:spPr>
              <a:xfrm>
                <a:off x="7523175" y="3838551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328" extrusionOk="0">
                    <a:moveTo>
                      <a:pt x="283" y="0"/>
                    </a:moveTo>
                    <a:cubicBezTo>
                      <a:pt x="308" y="0"/>
                      <a:pt x="328" y="20"/>
                      <a:pt x="328" y="44"/>
                    </a:cubicBezTo>
                    <a:cubicBezTo>
                      <a:pt x="328" y="201"/>
                      <a:pt x="201" y="328"/>
                      <a:pt x="44" y="328"/>
                    </a:cubicBezTo>
                    <a:cubicBezTo>
                      <a:pt x="20" y="328"/>
                      <a:pt x="0" y="308"/>
                      <a:pt x="0" y="283"/>
                    </a:cubicBezTo>
                    <a:cubicBezTo>
                      <a:pt x="0" y="258"/>
                      <a:pt x="20" y="238"/>
                      <a:pt x="44" y="238"/>
                    </a:cubicBezTo>
                    <a:cubicBezTo>
                      <a:pt x="151" y="238"/>
                      <a:pt x="238" y="151"/>
                      <a:pt x="238" y="44"/>
                    </a:cubicBezTo>
                    <a:cubicBezTo>
                      <a:pt x="238" y="20"/>
                      <a:pt x="258" y="0"/>
                      <a:pt x="283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" name="Google Shape;698;p31"/>
              <p:cNvSpPr/>
              <p:nvPr/>
            </p:nvSpPr>
            <p:spPr>
              <a:xfrm>
                <a:off x="7433879" y="3838551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328" extrusionOk="0">
                    <a:moveTo>
                      <a:pt x="45" y="0"/>
                    </a:moveTo>
                    <a:cubicBezTo>
                      <a:pt x="70" y="0"/>
                      <a:pt x="90" y="20"/>
                      <a:pt x="90" y="44"/>
                    </a:cubicBezTo>
                    <a:cubicBezTo>
                      <a:pt x="90" y="151"/>
                      <a:pt x="177" y="238"/>
                      <a:pt x="284" y="238"/>
                    </a:cubicBezTo>
                    <a:cubicBezTo>
                      <a:pt x="308" y="238"/>
                      <a:pt x="328" y="258"/>
                      <a:pt x="328" y="283"/>
                    </a:cubicBezTo>
                    <a:cubicBezTo>
                      <a:pt x="328" y="308"/>
                      <a:pt x="308" y="328"/>
                      <a:pt x="284" y="328"/>
                    </a:cubicBezTo>
                    <a:cubicBezTo>
                      <a:pt x="128" y="328"/>
                      <a:pt x="0" y="201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31"/>
              <p:cNvSpPr/>
              <p:nvPr/>
            </p:nvSpPr>
            <p:spPr>
              <a:xfrm>
                <a:off x="7519603" y="3619477"/>
                <a:ext cx="23813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04" extrusionOk="0">
                    <a:moveTo>
                      <a:pt x="2" y="0"/>
                    </a:moveTo>
                    <a:cubicBezTo>
                      <a:pt x="262" y="0"/>
                      <a:pt x="262" y="0"/>
                      <a:pt x="262" y="0"/>
                    </a:cubicBezTo>
                    <a:cubicBezTo>
                      <a:pt x="263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3" y="104"/>
                      <a:pt x="262" y="104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700;p31"/>
              <p:cNvSpPr/>
              <p:nvPr/>
            </p:nvSpPr>
            <p:spPr>
              <a:xfrm>
                <a:off x="7445785" y="3619477"/>
                <a:ext cx="22622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04" extrusionOk="0">
                    <a:moveTo>
                      <a:pt x="1" y="0"/>
                    </a:moveTo>
                    <a:cubicBezTo>
                      <a:pt x="261" y="0"/>
                      <a:pt x="261" y="0"/>
                      <a:pt x="261" y="0"/>
                    </a:cubicBezTo>
                    <a:cubicBezTo>
                      <a:pt x="262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2" y="104"/>
                      <a:pt x="261" y="104"/>
                    </a:cubicBezTo>
                    <a:cubicBezTo>
                      <a:pt x="1" y="104"/>
                      <a:pt x="1" y="104"/>
                      <a:pt x="1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31"/>
              <p:cNvSpPr/>
              <p:nvPr/>
            </p:nvSpPr>
            <p:spPr>
              <a:xfrm>
                <a:off x="7455310" y="3649243"/>
                <a:ext cx="78581" cy="11906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31" extrusionOk="0">
                    <a:moveTo>
                      <a:pt x="94" y="131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0" y="53"/>
                      <a:pt x="19" y="0"/>
                      <a:pt x="61" y="0"/>
                    </a:cubicBezTo>
                    <a:cubicBezTo>
                      <a:pt x="840" y="0"/>
                      <a:pt x="840" y="0"/>
                      <a:pt x="840" y="0"/>
                    </a:cubicBezTo>
                    <a:cubicBezTo>
                      <a:pt x="882" y="0"/>
                      <a:pt x="901" y="53"/>
                      <a:pt x="868" y="80"/>
                    </a:cubicBezTo>
                    <a:cubicBezTo>
                      <a:pt x="807" y="131"/>
                      <a:pt x="807" y="131"/>
                      <a:pt x="807" y="131"/>
                    </a:cubicBezTo>
                    <a:lnTo>
                      <a:pt x="94" y="13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31"/>
              <p:cNvSpPr/>
              <p:nvPr/>
            </p:nvSpPr>
            <p:spPr>
              <a:xfrm>
                <a:off x="7452928" y="3770686"/>
                <a:ext cx="82152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941" h="450" extrusionOk="0">
                    <a:moveTo>
                      <a:pt x="36" y="257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807" y="0"/>
                      <a:pt x="807" y="0"/>
                      <a:pt x="807" y="0"/>
                    </a:cubicBezTo>
                    <a:cubicBezTo>
                      <a:pt x="905" y="257"/>
                      <a:pt x="905" y="257"/>
                      <a:pt x="905" y="257"/>
                    </a:cubicBezTo>
                    <a:cubicBezTo>
                      <a:pt x="941" y="350"/>
                      <a:pt x="872" y="450"/>
                      <a:pt x="772" y="450"/>
                    </a:cubicBezTo>
                    <a:cubicBezTo>
                      <a:pt x="169" y="450"/>
                      <a:pt x="169" y="450"/>
                      <a:pt x="169" y="450"/>
                    </a:cubicBezTo>
                    <a:cubicBezTo>
                      <a:pt x="69" y="450"/>
                      <a:pt x="0" y="350"/>
                      <a:pt x="36" y="257"/>
                    </a:cubicBezTo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" name="Google Shape;703;p31"/>
              <p:cNvSpPr/>
              <p:nvPr/>
            </p:nvSpPr>
            <p:spPr>
              <a:xfrm>
                <a:off x="7449356" y="3719489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7" y="0"/>
                    </a:moveTo>
                    <a:lnTo>
                      <a:pt x="7" y="30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704;p31"/>
              <p:cNvSpPr/>
              <p:nvPr/>
            </p:nvSpPr>
            <p:spPr>
              <a:xfrm>
                <a:off x="7449356" y="3669483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7" y="33"/>
                    </a:moveTo>
                    <a:lnTo>
                      <a:pt x="7" y="3"/>
                    </a:lnTo>
                    <a:lnTo>
                      <a:pt x="0" y="0"/>
                    </a:lnTo>
                    <a:lnTo>
                      <a:pt x="0" y="33"/>
                    </a:lnTo>
                    <a:lnTo>
                      <a:pt x="7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31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" name="Google Shape;706;p31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707;p31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31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709;p31"/>
              <p:cNvSpPr/>
              <p:nvPr/>
            </p:nvSpPr>
            <p:spPr>
              <a:xfrm>
                <a:off x="7529128" y="3612333"/>
                <a:ext cx="29766" cy="260746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997" extrusionOk="0">
                    <a:moveTo>
                      <a:pt x="151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84"/>
                      <a:pt x="112" y="84"/>
                      <a:pt x="112" y="84"/>
                    </a:cubicBezTo>
                    <a:cubicBezTo>
                      <a:pt x="157" y="84"/>
                      <a:pt x="157" y="84"/>
                      <a:pt x="157" y="84"/>
                    </a:cubicBezTo>
                    <a:cubicBezTo>
                      <a:pt x="158" y="84"/>
                      <a:pt x="158" y="85"/>
                      <a:pt x="158" y="86"/>
                    </a:cubicBezTo>
                    <a:cubicBezTo>
                      <a:pt x="158" y="187"/>
                      <a:pt x="158" y="187"/>
                      <a:pt x="158" y="187"/>
                    </a:cubicBezTo>
                    <a:cubicBezTo>
                      <a:pt x="158" y="188"/>
                      <a:pt x="158" y="188"/>
                      <a:pt x="157" y="188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541"/>
                      <a:pt x="112" y="1541"/>
                      <a:pt x="112" y="1541"/>
                    </a:cubicBezTo>
                    <a:cubicBezTo>
                      <a:pt x="112" y="1542"/>
                      <a:pt x="112" y="1542"/>
                      <a:pt x="112" y="1542"/>
                    </a:cubicBezTo>
                    <a:cubicBezTo>
                      <a:pt x="112" y="1685"/>
                      <a:pt x="112" y="1685"/>
                      <a:pt x="112" y="1685"/>
                    </a:cubicBezTo>
                    <a:cubicBezTo>
                      <a:pt x="95" y="1678"/>
                      <a:pt x="95" y="1678"/>
                      <a:pt x="95" y="1678"/>
                    </a:cubicBezTo>
                    <a:cubicBezTo>
                      <a:pt x="41" y="2107"/>
                      <a:pt x="41" y="2107"/>
                      <a:pt x="41" y="2107"/>
                    </a:cubicBezTo>
                    <a:cubicBezTo>
                      <a:pt x="43" y="2130"/>
                      <a:pt x="40" y="2154"/>
                      <a:pt x="32" y="2175"/>
                    </a:cubicBezTo>
                    <a:cubicBezTo>
                      <a:pt x="32" y="2175"/>
                      <a:pt x="32" y="2175"/>
                      <a:pt x="32" y="2175"/>
                    </a:cubicBezTo>
                    <a:cubicBezTo>
                      <a:pt x="0" y="2373"/>
                      <a:pt x="4" y="2615"/>
                      <a:pt x="21" y="2833"/>
                    </a:cubicBezTo>
                    <a:cubicBezTo>
                      <a:pt x="107" y="2814"/>
                      <a:pt x="171" y="2736"/>
                      <a:pt x="171" y="2644"/>
                    </a:cubicBezTo>
                    <a:cubicBezTo>
                      <a:pt x="171" y="2620"/>
                      <a:pt x="191" y="2600"/>
                      <a:pt x="216" y="2600"/>
                    </a:cubicBezTo>
                    <a:cubicBezTo>
                      <a:pt x="241" y="2600"/>
                      <a:pt x="261" y="2620"/>
                      <a:pt x="261" y="2644"/>
                    </a:cubicBezTo>
                    <a:cubicBezTo>
                      <a:pt x="261" y="2783"/>
                      <a:pt x="160" y="2899"/>
                      <a:pt x="28" y="2923"/>
                    </a:cubicBezTo>
                    <a:cubicBezTo>
                      <a:pt x="31" y="2948"/>
                      <a:pt x="33" y="2973"/>
                      <a:pt x="36" y="2997"/>
                    </a:cubicBezTo>
                    <a:cubicBezTo>
                      <a:pt x="205" y="2969"/>
                      <a:pt x="335" y="2821"/>
                      <a:pt x="335" y="2644"/>
                    </a:cubicBezTo>
                    <a:cubicBezTo>
                      <a:pt x="335" y="184"/>
                      <a:pt x="335" y="184"/>
                      <a:pt x="335" y="184"/>
                    </a:cubicBezTo>
                    <a:cubicBezTo>
                      <a:pt x="335" y="82"/>
                      <a:pt x="252" y="0"/>
                      <a:pt x="151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p31"/>
              <p:cNvSpPr/>
              <p:nvPr/>
            </p:nvSpPr>
            <p:spPr>
              <a:xfrm>
                <a:off x="7538653" y="3619477"/>
                <a:ext cx="4762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46" h="104" extrusionOk="0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45" y="104"/>
                      <a:pt x="45" y="104"/>
                      <a:pt x="45" y="104"/>
                    </a:cubicBezTo>
                    <a:cubicBezTo>
                      <a:pt x="46" y="104"/>
                      <a:pt x="46" y="104"/>
                      <a:pt x="46" y="103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1"/>
                      <a:pt x="46" y="0"/>
                      <a:pt x="45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31"/>
              <p:cNvSpPr/>
              <p:nvPr/>
            </p:nvSpPr>
            <p:spPr>
              <a:xfrm>
                <a:off x="7532700" y="3795688"/>
                <a:ext cx="0" cy="5953"/>
              </a:xfrm>
              <a:custGeom>
                <a:avLst/>
                <a:gdLst/>
                <a:ahLst/>
                <a:cxnLst/>
                <a:rect l="l" t="t" r="r" b="b"/>
                <a:pathLst>
                  <a:path w="11" h="68" extrusionOk="0">
                    <a:moveTo>
                      <a:pt x="0" y="0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0" y="47"/>
                      <a:pt x="0" y="23"/>
                      <a:pt x="0" y="0"/>
                    </a:cubicBezTo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p31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avLst/>
                <a:gdLst/>
                <a:ahLst/>
                <a:cxnLst/>
                <a:rect l="l" t="t" r="r" b="b"/>
                <a:pathLst>
                  <a:path w="1" h="10" extrusionOk="0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31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avLst/>
                <a:gdLst/>
                <a:ahLst/>
                <a:cxnLst/>
                <a:rect l="l" t="t" r="r" b="b"/>
                <a:pathLst>
                  <a:path w="1" h="10" extrusionOk="0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31"/>
              <p:cNvSpPr/>
              <p:nvPr/>
            </p:nvSpPr>
            <p:spPr>
              <a:xfrm>
                <a:off x="7426735" y="3612333"/>
                <a:ext cx="29766" cy="260746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997" extrusionOk="0">
                    <a:moveTo>
                      <a:pt x="223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83" y="0"/>
                      <a:pt x="0" y="82"/>
                      <a:pt x="0" y="184"/>
                    </a:cubicBezTo>
                    <a:cubicBezTo>
                      <a:pt x="0" y="2644"/>
                      <a:pt x="0" y="2644"/>
                      <a:pt x="0" y="2644"/>
                    </a:cubicBezTo>
                    <a:cubicBezTo>
                      <a:pt x="0" y="2821"/>
                      <a:pt x="130" y="2969"/>
                      <a:pt x="299" y="2997"/>
                    </a:cubicBezTo>
                    <a:cubicBezTo>
                      <a:pt x="302" y="2973"/>
                      <a:pt x="304" y="2949"/>
                      <a:pt x="307" y="2923"/>
                    </a:cubicBezTo>
                    <a:cubicBezTo>
                      <a:pt x="174" y="2900"/>
                      <a:pt x="72" y="2784"/>
                      <a:pt x="72" y="2644"/>
                    </a:cubicBezTo>
                    <a:cubicBezTo>
                      <a:pt x="72" y="2620"/>
                      <a:pt x="92" y="2600"/>
                      <a:pt x="117" y="2600"/>
                    </a:cubicBezTo>
                    <a:cubicBezTo>
                      <a:pt x="142" y="2600"/>
                      <a:pt x="162" y="2620"/>
                      <a:pt x="162" y="2644"/>
                    </a:cubicBezTo>
                    <a:cubicBezTo>
                      <a:pt x="162" y="2737"/>
                      <a:pt x="227" y="2815"/>
                      <a:pt x="314" y="2834"/>
                    </a:cubicBezTo>
                    <a:cubicBezTo>
                      <a:pt x="331" y="2615"/>
                      <a:pt x="335" y="2373"/>
                      <a:pt x="303" y="2175"/>
                    </a:cubicBezTo>
                    <a:cubicBezTo>
                      <a:pt x="223" y="1541"/>
                      <a:pt x="223" y="1541"/>
                      <a:pt x="223" y="1541"/>
                    </a:cubicBezTo>
                    <a:cubicBezTo>
                      <a:pt x="223" y="188"/>
                      <a:pt x="223" y="188"/>
                      <a:pt x="223" y="188"/>
                    </a:cubicBezTo>
                    <a:cubicBezTo>
                      <a:pt x="208" y="188"/>
                      <a:pt x="208" y="188"/>
                      <a:pt x="208" y="188"/>
                    </a:cubicBezTo>
                    <a:cubicBezTo>
                      <a:pt x="208" y="188"/>
                      <a:pt x="207" y="188"/>
                      <a:pt x="207" y="187"/>
                    </a:cubicBezTo>
                    <a:cubicBezTo>
                      <a:pt x="207" y="86"/>
                      <a:pt x="207" y="86"/>
                      <a:pt x="207" y="86"/>
                    </a:cubicBezTo>
                    <a:cubicBezTo>
                      <a:pt x="207" y="85"/>
                      <a:pt x="208" y="84"/>
                      <a:pt x="208" y="84"/>
                    </a:cubicBezTo>
                    <a:cubicBezTo>
                      <a:pt x="223" y="84"/>
                      <a:pt x="223" y="84"/>
                      <a:pt x="223" y="84"/>
                    </a:cubicBezTo>
                    <a:cubicBezTo>
                      <a:pt x="223" y="0"/>
                      <a:pt x="223" y="0"/>
                      <a:pt x="22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715;p31"/>
              <p:cNvSpPr/>
              <p:nvPr/>
            </p:nvSpPr>
            <p:spPr>
              <a:xfrm>
                <a:off x="7445785" y="3619477"/>
                <a:ext cx="1191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6" h="104" extrusionOk="0">
                    <a:moveTo>
                      <a:pt x="16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4"/>
                      <a:pt x="1" y="104"/>
                      <a:pt x="1" y="104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31"/>
              <p:cNvSpPr/>
              <p:nvPr/>
            </p:nvSpPr>
            <p:spPr>
              <a:xfrm>
                <a:off x="7545797" y="3780211"/>
                <a:ext cx="20100" cy="1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31"/>
              <p:cNvSpPr/>
              <p:nvPr/>
            </p:nvSpPr>
            <p:spPr>
              <a:xfrm>
                <a:off x="7419591" y="3780211"/>
                <a:ext cx="20100" cy="1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31"/>
            <p:cNvGrpSpPr/>
            <p:nvPr/>
          </p:nvGrpSpPr>
          <p:grpSpPr>
            <a:xfrm rot="-1800044" flipH="1">
              <a:off x="494603" y="4783183"/>
              <a:ext cx="146303" cy="261934"/>
              <a:chOff x="7419591" y="3612333"/>
              <a:chExt cx="146306" cy="261940"/>
            </a:xfrm>
          </p:grpSpPr>
          <p:sp>
            <p:nvSpPr>
              <p:cNvPr id="719" name="Google Shape;719;p31"/>
              <p:cNvSpPr/>
              <p:nvPr/>
            </p:nvSpPr>
            <p:spPr>
              <a:xfrm>
                <a:off x="7426735" y="3612333"/>
                <a:ext cx="132160" cy="261940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3002" extrusionOk="0">
                    <a:moveTo>
                      <a:pt x="0" y="2644"/>
                    </a:moveTo>
                    <a:cubicBezTo>
                      <a:pt x="0" y="184"/>
                      <a:pt x="0" y="184"/>
                      <a:pt x="0" y="184"/>
                    </a:cubicBezTo>
                    <a:cubicBezTo>
                      <a:pt x="0" y="82"/>
                      <a:pt x="83" y="0"/>
                      <a:pt x="184" y="0"/>
                    </a:cubicBezTo>
                    <a:cubicBezTo>
                      <a:pt x="1323" y="0"/>
                      <a:pt x="1323" y="0"/>
                      <a:pt x="1323" y="0"/>
                    </a:cubicBezTo>
                    <a:cubicBezTo>
                      <a:pt x="1424" y="0"/>
                      <a:pt x="1507" y="82"/>
                      <a:pt x="1507" y="184"/>
                    </a:cubicBezTo>
                    <a:cubicBezTo>
                      <a:pt x="1507" y="2644"/>
                      <a:pt x="1507" y="2644"/>
                      <a:pt x="1507" y="2644"/>
                    </a:cubicBezTo>
                    <a:cubicBezTo>
                      <a:pt x="1507" y="2821"/>
                      <a:pt x="1377" y="2969"/>
                      <a:pt x="1208" y="2997"/>
                    </a:cubicBezTo>
                    <a:cubicBezTo>
                      <a:pt x="1189" y="3001"/>
                      <a:pt x="1169" y="3002"/>
                      <a:pt x="1149" y="3002"/>
                    </a:cubicBezTo>
                    <a:cubicBezTo>
                      <a:pt x="358" y="3002"/>
                      <a:pt x="358" y="3002"/>
                      <a:pt x="358" y="3002"/>
                    </a:cubicBezTo>
                    <a:cubicBezTo>
                      <a:pt x="161" y="3002"/>
                      <a:pt x="0" y="2841"/>
                      <a:pt x="0" y="264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31"/>
              <p:cNvSpPr/>
              <p:nvPr/>
            </p:nvSpPr>
            <p:spPr>
              <a:xfrm>
                <a:off x="7523175" y="3838551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328" extrusionOk="0">
                    <a:moveTo>
                      <a:pt x="283" y="0"/>
                    </a:moveTo>
                    <a:cubicBezTo>
                      <a:pt x="308" y="0"/>
                      <a:pt x="328" y="20"/>
                      <a:pt x="328" y="44"/>
                    </a:cubicBezTo>
                    <a:cubicBezTo>
                      <a:pt x="328" y="201"/>
                      <a:pt x="201" y="328"/>
                      <a:pt x="44" y="328"/>
                    </a:cubicBezTo>
                    <a:cubicBezTo>
                      <a:pt x="20" y="328"/>
                      <a:pt x="0" y="308"/>
                      <a:pt x="0" y="283"/>
                    </a:cubicBezTo>
                    <a:cubicBezTo>
                      <a:pt x="0" y="258"/>
                      <a:pt x="20" y="238"/>
                      <a:pt x="44" y="238"/>
                    </a:cubicBezTo>
                    <a:cubicBezTo>
                      <a:pt x="151" y="238"/>
                      <a:pt x="238" y="151"/>
                      <a:pt x="238" y="44"/>
                    </a:cubicBezTo>
                    <a:cubicBezTo>
                      <a:pt x="238" y="20"/>
                      <a:pt x="258" y="0"/>
                      <a:pt x="283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31"/>
              <p:cNvSpPr/>
              <p:nvPr/>
            </p:nvSpPr>
            <p:spPr>
              <a:xfrm>
                <a:off x="7433879" y="3838551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328" extrusionOk="0">
                    <a:moveTo>
                      <a:pt x="45" y="0"/>
                    </a:moveTo>
                    <a:cubicBezTo>
                      <a:pt x="70" y="0"/>
                      <a:pt x="90" y="20"/>
                      <a:pt x="90" y="44"/>
                    </a:cubicBezTo>
                    <a:cubicBezTo>
                      <a:pt x="90" y="151"/>
                      <a:pt x="177" y="238"/>
                      <a:pt x="284" y="238"/>
                    </a:cubicBezTo>
                    <a:cubicBezTo>
                      <a:pt x="308" y="238"/>
                      <a:pt x="328" y="258"/>
                      <a:pt x="328" y="283"/>
                    </a:cubicBezTo>
                    <a:cubicBezTo>
                      <a:pt x="328" y="308"/>
                      <a:pt x="308" y="328"/>
                      <a:pt x="284" y="328"/>
                    </a:cubicBezTo>
                    <a:cubicBezTo>
                      <a:pt x="128" y="328"/>
                      <a:pt x="0" y="201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31"/>
              <p:cNvSpPr/>
              <p:nvPr/>
            </p:nvSpPr>
            <p:spPr>
              <a:xfrm>
                <a:off x="7519603" y="3619477"/>
                <a:ext cx="23813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04" extrusionOk="0">
                    <a:moveTo>
                      <a:pt x="2" y="0"/>
                    </a:moveTo>
                    <a:cubicBezTo>
                      <a:pt x="262" y="0"/>
                      <a:pt x="262" y="0"/>
                      <a:pt x="262" y="0"/>
                    </a:cubicBezTo>
                    <a:cubicBezTo>
                      <a:pt x="263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3" y="104"/>
                      <a:pt x="262" y="104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31"/>
              <p:cNvSpPr/>
              <p:nvPr/>
            </p:nvSpPr>
            <p:spPr>
              <a:xfrm>
                <a:off x="7445785" y="3619477"/>
                <a:ext cx="22622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04" extrusionOk="0">
                    <a:moveTo>
                      <a:pt x="1" y="0"/>
                    </a:moveTo>
                    <a:cubicBezTo>
                      <a:pt x="261" y="0"/>
                      <a:pt x="261" y="0"/>
                      <a:pt x="261" y="0"/>
                    </a:cubicBezTo>
                    <a:cubicBezTo>
                      <a:pt x="262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2" y="104"/>
                      <a:pt x="261" y="104"/>
                    </a:cubicBezTo>
                    <a:cubicBezTo>
                      <a:pt x="1" y="104"/>
                      <a:pt x="1" y="104"/>
                      <a:pt x="1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4" name="Google Shape;724;p31"/>
              <p:cNvSpPr/>
              <p:nvPr/>
            </p:nvSpPr>
            <p:spPr>
              <a:xfrm>
                <a:off x="7455310" y="3649243"/>
                <a:ext cx="78581" cy="11906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31" extrusionOk="0">
                    <a:moveTo>
                      <a:pt x="94" y="131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0" y="53"/>
                      <a:pt x="19" y="0"/>
                      <a:pt x="61" y="0"/>
                    </a:cubicBezTo>
                    <a:cubicBezTo>
                      <a:pt x="840" y="0"/>
                      <a:pt x="840" y="0"/>
                      <a:pt x="840" y="0"/>
                    </a:cubicBezTo>
                    <a:cubicBezTo>
                      <a:pt x="882" y="0"/>
                      <a:pt x="901" y="53"/>
                      <a:pt x="868" y="80"/>
                    </a:cubicBezTo>
                    <a:cubicBezTo>
                      <a:pt x="807" y="131"/>
                      <a:pt x="807" y="131"/>
                      <a:pt x="807" y="131"/>
                    </a:cubicBezTo>
                    <a:lnTo>
                      <a:pt x="94" y="13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725;p31"/>
              <p:cNvSpPr/>
              <p:nvPr/>
            </p:nvSpPr>
            <p:spPr>
              <a:xfrm>
                <a:off x="7452928" y="3770686"/>
                <a:ext cx="82152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941" h="450" extrusionOk="0">
                    <a:moveTo>
                      <a:pt x="36" y="257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807" y="0"/>
                      <a:pt x="807" y="0"/>
                      <a:pt x="807" y="0"/>
                    </a:cubicBezTo>
                    <a:cubicBezTo>
                      <a:pt x="905" y="257"/>
                      <a:pt x="905" y="257"/>
                      <a:pt x="905" y="257"/>
                    </a:cubicBezTo>
                    <a:cubicBezTo>
                      <a:pt x="941" y="350"/>
                      <a:pt x="872" y="450"/>
                      <a:pt x="772" y="450"/>
                    </a:cubicBezTo>
                    <a:cubicBezTo>
                      <a:pt x="169" y="450"/>
                      <a:pt x="169" y="450"/>
                      <a:pt x="169" y="450"/>
                    </a:cubicBezTo>
                    <a:cubicBezTo>
                      <a:pt x="69" y="450"/>
                      <a:pt x="0" y="350"/>
                      <a:pt x="36" y="257"/>
                    </a:cubicBezTo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31"/>
              <p:cNvSpPr/>
              <p:nvPr/>
            </p:nvSpPr>
            <p:spPr>
              <a:xfrm>
                <a:off x="7449356" y="3719489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7" y="0"/>
                    </a:moveTo>
                    <a:lnTo>
                      <a:pt x="7" y="30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31"/>
              <p:cNvSpPr/>
              <p:nvPr/>
            </p:nvSpPr>
            <p:spPr>
              <a:xfrm>
                <a:off x="7449356" y="3669483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7" y="33"/>
                    </a:moveTo>
                    <a:lnTo>
                      <a:pt x="7" y="3"/>
                    </a:lnTo>
                    <a:lnTo>
                      <a:pt x="0" y="0"/>
                    </a:lnTo>
                    <a:lnTo>
                      <a:pt x="0" y="33"/>
                    </a:lnTo>
                    <a:lnTo>
                      <a:pt x="7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728;p31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729;p31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31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" name="Google Shape;731;p31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" name="Google Shape;732;p31"/>
              <p:cNvSpPr/>
              <p:nvPr/>
            </p:nvSpPr>
            <p:spPr>
              <a:xfrm>
                <a:off x="7529128" y="3612333"/>
                <a:ext cx="29766" cy="260746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997" extrusionOk="0">
                    <a:moveTo>
                      <a:pt x="151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84"/>
                      <a:pt x="112" y="84"/>
                      <a:pt x="112" y="84"/>
                    </a:cubicBezTo>
                    <a:cubicBezTo>
                      <a:pt x="157" y="84"/>
                      <a:pt x="157" y="84"/>
                      <a:pt x="157" y="84"/>
                    </a:cubicBezTo>
                    <a:cubicBezTo>
                      <a:pt x="158" y="84"/>
                      <a:pt x="158" y="85"/>
                      <a:pt x="158" y="86"/>
                    </a:cubicBezTo>
                    <a:cubicBezTo>
                      <a:pt x="158" y="187"/>
                      <a:pt x="158" y="187"/>
                      <a:pt x="158" y="187"/>
                    </a:cubicBezTo>
                    <a:cubicBezTo>
                      <a:pt x="158" y="188"/>
                      <a:pt x="158" y="188"/>
                      <a:pt x="157" y="188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541"/>
                      <a:pt x="112" y="1541"/>
                      <a:pt x="112" y="1541"/>
                    </a:cubicBezTo>
                    <a:cubicBezTo>
                      <a:pt x="112" y="1542"/>
                      <a:pt x="112" y="1542"/>
                      <a:pt x="112" y="1542"/>
                    </a:cubicBezTo>
                    <a:cubicBezTo>
                      <a:pt x="112" y="1685"/>
                      <a:pt x="112" y="1685"/>
                      <a:pt x="112" y="1685"/>
                    </a:cubicBezTo>
                    <a:cubicBezTo>
                      <a:pt x="95" y="1678"/>
                      <a:pt x="95" y="1678"/>
                      <a:pt x="95" y="1678"/>
                    </a:cubicBezTo>
                    <a:cubicBezTo>
                      <a:pt x="41" y="2107"/>
                      <a:pt x="41" y="2107"/>
                      <a:pt x="41" y="2107"/>
                    </a:cubicBezTo>
                    <a:cubicBezTo>
                      <a:pt x="43" y="2130"/>
                      <a:pt x="40" y="2154"/>
                      <a:pt x="32" y="2175"/>
                    </a:cubicBezTo>
                    <a:cubicBezTo>
                      <a:pt x="32" y="2175"/>
                      <a:pt x="32" y="2175"/>
                      <a:pt x="32" y="2175"/>
                    </a:cubicBezTo>
                    <a:cubicBezTo>
                      <a:pt x="0" y="2373"/>
                      <a:pt x="4" y="2615"/>
                      <a:pt x="21" y="2833"/>
                    </a:cubicBezTo>
                    <a:cubicBezTo>
                      <a:pt x="107" y="2814"/>
                      <a:pt x="171" y="2736"/>
                      <a:pt x="171" y="2644"/>
                    </a:cubicBezTo>
                    <a:cubicBezTo>
                      <a:pt x="171" y="2620"/>
                      <a:pt x="191" y="2600"/>
                      <a:pt x="216" y="2600"/>
                    </a:cubicBezTo>
                    <a:cubicBezTo>
                      <a:pt x="241" y="2600"/>
                      <a:pt x="261" y="2620"/>
                      <a:pt x="261" y="2644"/>
                    </a:cubicBezTo>
                    <a:cubicBezTo>
                      <a:pt x="261" y="2783"/>
                      <a:pt x="160" y="2899"/>
                      <a:pt x="28" y="2923"/>
                    </a:cubicBezTo>
                    <a:cubicBezTo>
                      <a:pt x="31" y="2948"/>
                      <a:pt x="33" y="2973"/>
                      <a:pt x="36" y="2997"/>
                    </a:cubicBezTo>
                    <a:cubicBezTo>
                      <a:pt x="205" y="2969"/>
                      <a:pt x="335" y="2821"/>
                      <a:pt x="335" y="2644"/>
                    </a:cubicBezTo>
                    <a:cubicBezTo>
                      <a:pt x="335" y="184"/>
                      <a:pt x="335" y="184"/>
                      <a:pt x="335" y="184"/>
                    </a:cubicBezTo>
                    <a:cubicBezTo>
                      <a:pt x="335" y="82"/>
                      <a:pt x="252" y="0"/>
                      <a:pt x="151" y="0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31"/>
              <p:cNvSpPr/>
              <p:nvPr/>
            </p:nvSpPr>
            <p:spPr>
              <a:xfrm>
                <a:off x="7538653" y="3619477"/>
                <a:ext cx="4762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46" h="104" extrusionOk="0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45" y="104"/>
                      <a:pt x="45" y="104"/>
                      <a:pt x="45" y="104"/>
                    </a:cubicBezTo>
                    <a:cubicBezTo>
                      <a:pt x="46" y="104"/>
                      <a:pt x="46" y="104"/>
                      <a:pt x="46" y="103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1"/>
                      <a:pt x="46" y="0"/>
                      <a:pt x="45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31"/>
              <p:cNvSpPr/>
              <p:nvPr/>
            </p:nvSpPr>
            <p:spPr>
              <a:xfrm>
                <a:off x="7532700" y="3795688"/>
                <a:ext cx="0" cy="5953"/>
              </a:xfrm>
              <a:custGeom>
                <a:avLst/>
                <a:gdLst/>
                <a:ahLst/>
                <a:cxnLst/>
                <a:rect l="l" t="t" r="r" b="b"/>
                <a:pathLst>
                  <a:path w="11" h="68" extrusionOk="0">
                    <a:moveTo>
                      <a:pt x="0" y="0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0" y="47"/>
                      <a:pt x="0" y="23"/>
                      <a:pt x="0" y="0"/>
                    </a:cubicBezTo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31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avLst/>
                <a:gdLst/>
                <a:ahLst/>
                <a:cxnLst/>
                <a:rect l="l" t="t" r="r" b="b"/>
                <a:pathLst>
                  <a:path w="1" h="10" extrusionOk="0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31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avLst/>
                <a:gdLst/>
                <a:ahLst/>
                <a:cxnLst/>
                <a:rect l="l" t="t" r="r" b="b"/>
                <a:pathLst>
                  <a:path w="1" h="10" extrusionOk="0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31"/>
              <p:cNvSpPr/>
              <p:nvPr/>
            </p:nvSpPr>
            <p:spPr>
              <a:xfrm>
                <a:off x="7426735" y="3612333"/>
                <a:ext cx="29766" cy="260746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997" extrusionOk="0">
                    <a:moveTo>
                      <a:pt x="223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83" y="0"/>
                      <a:pt x="0" y="82"/>
                      <a:pt x="0" y="184"/>
                    </a:cubicBezTo>
                    <a:cubicBezTo>
                      <a:pt x="0" y="2644"/>
                      <a:pt x="0" y="2644"/>
                      <a:pt x="0" y="2644"/>
                    </a:cubicBezTo>
                    <a:cubicBezTo>
                      <a:pt x="0" y="2821"/>
                      <a:pt x="130" y="2969"/>
                      <a:pt x="299" y="2997"/>
                    </a:cubicBezTo>
                    <a:cubicBezTo>
                      <a:pt x="302" y="2973"/>
                      <a:pt x="304" y="2949"/>
                      <a:pt x="307" y="2923"/>
                    </a:cubicBezTo>
                    <a:cubicBezTo>
                      <a:pt x="174" y="2900"/>
                      <a:pt x="72" y="2784"/>
                      <a:pt x="72" y="2644"/>
                    </a:cubicBezTo>
                    <a:cubicBezTo>
                      <a:pt x="72" y="2620"/>
                      <a:pt x="92" y="2600"/>
                      <a:pt x="117" y="2600"/>
                    </a:cubicBezTo>
                    <a:cubicBezTo>
                      <a:pt x="142" y="2600"/>
                      <a:pt x="162" y="2620"/>
                      <a:pt x="162" y="2644"/>
                    </a:cubicBezTo>
                    <a:cubicBezTo>
                      <a:pt x="162" y="2737"/>
                      <a:pt x="227" y="2815"/>
                      <a:pt x="314" y="2834"/>
                    </a:cubicBezTo>
                    <a:cubicBezTo>
                      <a:pt x="331" y="2615"/>
                      <a:pt x="335" y="2373"/>
                      <a:pt x="303" y="2175"/>
                    </a:cubicBezTo>
                    <a:cubicBezTo>
                      <a:pt x="223" y="1541"/>
                      <a:pt x="223" y="1541"/>
                      <a:pt x="223" y="1541"/>
                    </a:cubicBezTo>
                    <a:cubicBezTo>
                      <a:pt x="223" y="188"/>
                      <a:pt x="223" y="188"/>
                      <a:pt x="223" y="188"/>
                    </a:cubicBezTo>
                    <a:cubicBezTo>
                      <a:pt x="208" y="188"/>
                      <a:pt x="208" y="188"/>
                      <a:pt x="208" y="188"/>
                    </a:cubicBezTo>
                    <a:cubicBezTo>
                      <a:pt x="208" y="188"/>
                      <a:pt x="207" y="188"/>
                      <a:pt x="207" y="187"/>
                    </a:cubicBezTo>
                    <a:cubicBezTo>
                      <a:pt x="207" y="86"/>
                      <a:pt x="207" y="86"/>
                      <a:pt x="207" y="86"/>
                    </a:cubicBezTo>
                    <a:cubicBezTo>
                      <a:pt x="207" y="85"/>
                      <a:pt x="208" y="84"/>
                      <a:pt x="208" y="84"/>
                    </a:cubicBezTo>
                    <a:cubicBezTo>
                      <a:pt x="223" y="84"/>
                      <a:pt x="223" y="84"/>
                      <a:pt x="223" y="84"/>
                    </a:cubicBezTo>
                    <a:cubicBezTo>
                      <a:pt x="223" y="0"/>
                      <a:pt x="223" y="0"/>
                      <a:pt x="223" y="0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31"/>
              <p:cNvSpPr/>
              <p:nvPr/>
            </p:nvSpPr>
            <p:spPr>
              <a:xfrm>
                <a:off x="7445785" y="3619477"/>
                <a:ext cx="1191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6" h="104" extrusionOk="0">
                    <a:moveTo>
                      <a:pt x="16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4"/>
                      <a:pt x="1" y="104"/>
                      <a:pt x="1" y="104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31"/>
              <p:cNvSpPr/>
              <p:nvPr/>
            </p:nvSpPr>
            <p:spPr>
              <a:xfrm>
                <a:off x="7545797" y="3780211"/>
                <a:ext cx="20100" cy="15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p31"/>
              <p:cNvSpPr/>
              <p:nvPr/>
            </p:nvSpPr>
            <p:spPr>
              <a:xfrm>
                <a:off x="7419591" y="3780211"/>
                <a:ext cx="20100" cy="15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1" name="Google Shape;741;p31"/>
          <p:cNvGrpSpPr/>
          <p:nvPr/>
        </p:nvGrpSpPr>
        <p:grpSpPr>
          <a:xfrm rot="3599956">
            <a:off x="4064828" y="-2488169"/>
            <a:ext cx="8255496" cy="6056071"/>
            <a:chOff x="4371876" y="1396513"/>
            <a:chExt cx="8255678" cy="6056204"/>
          </a:xfrm>
        </p:grpSpPr>
        <p:grpSp>
          <p:nvGrpSpPr>
            <p:cNvPr id="742" name="Google Shape;742;p31"/>
            <p:cNvGrpSpPr/>
            <p:nvPr/>
          </p:nvGrpSpPr>
          <p:grpSpPr>
            <a:xfrm rot="-899960">
              <a:off x="4800679" y="2280810"/>
              <a:ext cx="7398072" cy="4287609"/>
              <a:chOff x="-2979150" y="-1440600"/>
              <a:chExt cx="7398293" cy="4287738"/>
            </a:xfrm>
          </p:grpSpPr>
          <p:sp>
            <p:nvSpPr>
              <p:cNvPr id="743" name="Google Shape;743;p31"/>
              <p:cNvSpPr/>
              <p:nvPr/>
            </p:nvSpPr>
            <p:spPr>
              <a:xfrm>
                <a:off x="-2979150" y="-1440600"/>
                <a:ext cx="7398293" cy="4287738"/>
              </a:xfrm>
              <a:custGeom>
                <a:avLst/>
                <a:gdLst/>
                <a:ahLst/>
                <a:cxnLst/>
                <a:rect l="l" t="t" r="r" b="b"/>
                <a:pathLst>
                  <a:path w="57682" h="33432" extrusionOk="0">
                    <a:moveTo>
                      <a:pt x="1769" y="20835"/>
                    </a:moveTo>
                    <a:cubicBezTo>
                      <a:pt x="17205" y="28606"/>
                      <a:pt x="24064" y="21282"/>
                      <a:pt x="30602" y="14299"/>
                    </a:cubicBezTo>
                    <a:cubicBezTo>
                      <a:pt x="37449" y="6988"/>
                      <a:pt x="43994" y="0"/>
                      <a:pt x="57682" y="6680"/>
                    </a:cubicBezTo>
                    <a:cubicBezTo>
                      <a:pt x="55959" y="10218"/>
                      <a:pt x="55959" y="10218"/>
                      <a:pt x="55959" y="10218"/>
                    </a:cubicBezTo>
                    <a:cubicBezTo>
                      <a:pt x="44863" y="4804"/>
                      <a:pt x="39292" y="10753"/>
                      <a:pt x="33464" y="16976"/>
                    </a:cubicBezTo>
                    <a:cubicBezTo>
                      <a:pt x="25943" y="25007"/>
                      <a:pt x="18054" y="33432"/>
                      <a:pt x="0" y="24343"/>
                    </a:cubicBezTo>
                    <a:lnTo>
                      <a:pt x="1769" y="20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31"/>
              <p:cNvSpPr/>
              <p:nvPr/>
            </p:nvSpPr>
            <p:spPr>
              <a:xfrm>
                <a:off x="-2873185" y="-681503"/>
                <a:ext cx="7153629" cy="2620247"/>
              </a:xfrm>
              <a:custGeom>
                <a:avLst/>
                <a:gdLst/>
                <a:ahLst/>
                <a:cxnLst/>
                <a:rect l="l" t="t" r="r" b="b"/>
                <a:pathLst>
                  <a:path w="55769" h="20426" extrusionOk="0">
                    <a:moveTo>
                      <a:pt x="772" y="16883"/>
                    </a:moveTo>
                    <a:cubicBezTo>
                      <a:pt x="482" y="16741"/>
                      <a:pt x="482" y="16741"/>
                      <a:pt x="482" y="16741"/>
                    </a:cubicBezTo>
                    <a:cubicBezTo>
                      <a:pt x="111" y="16557"/>
                      <a:pt x="111" y="16557"/>
                      <a:pt x="111" y="16557"/>
                    </a:cubicBezTo>
                    <a:cubicBezTo>
                      <a:pt x="0" y="16777"/>
                      <a:pt x="0" y="16777"/>
                      <a:pt x="0" y="16777"/>
                    </a:cubicBezTo>
                    <a:cubicBezTo>
                      <a:pt x="373" y="16962"/>
                      <a:pt x="373" y="16962"/>
                      <a:pt x="373" y="16962"/>
                    </a:cubicBezTo>
                    <a:cubicBezTo>
                      <a:pt x="663" y="17104"/>
                      <a:pt x="663" y="17104"/>
                      <a:pt x="663" y="17104"/>
                    </a:cubicBezTo>
                    <a:cubicBezTo>
                      <a:pt x="772" y="16883"/>
                      <a:pt x="772" y="16883"/>
                      <a:pt x="772" y="16883"/>
                    </a:cubicBezTo>
                    <a:close/>
                    <a:moveTo>
                      <a:pt x="55769" y="2283"/>
                    </a:moveTo>
                    <a:cubicBezTo>
                      <a:pt x="55739" y="2269"/>
                      <a:pt x="55739" y="2269"/>
                      <a:pt x="55739" y="2269"/>
                    </a:cubicBezTo>
                    <a:cubicBezTo>
                      <a:pt x="55436" y="2126"/>
                      <a:pt x="55436" y="2126"/>
                      <a:pt x="55436" y="2126"/>
                    </a:cubicBezTo>
                    <a:cubicBezTo>
                      <a:pt x="55135" y="1989"/>
                      <a:pt x="55135" y="1989"/>
                      <a:pt x="55135" y="1989"/>
                    </a:cubicBezTo>
                    <a:cubicBezTo>
                      <a:pt x="55096" y="1972"/>
                      <a:pt x="55096" y="1972"/>
                      <a:pt x="55096" y="1972"/>
                    </a:cubicBezTo>
                    <a:cubicBezTo>
                      <a:pt x="54997" y="2197"/>
                      <a:pt x="54997" y="2197"/>
                      <a:pt x="54997" y="2197"/>
                    </a:cubicBezTo>
                    <a:cubicBezTo>
                      <a:pt x="55034" y="2214"/>
                      <a:pt x="55034" y="2214"/>
                      <a:pt x="55034" y="2214"/>
                    </a:cubicBezTo>
                    <a:cubicBezTo>
                      <a:pt x="55332" y="2350"/>
                      <a:pt x="55332" y="2350"/>
                      <a:pt x="55332" y="2350"/>
                    </a:cubicBezTo>
                    <a:cubicBezTo>
                      <a:pt x="55634" y="2491"/>
                      <a:pt x="55634" y="2491"/>
                      <a:pt x="55634" y="2491"/>
                    </a:cubicBezTo>
                    <a:cubicBezTo>
                      <a:pt x="55664" y="2506"/>
                      <a:pt x="55664" y="2506"/>
                      <a:pt x="55664" y="2506"/>
                    </a:cubicBezTo>
                    <a:cubicBezTo>
                      <a:pt x="55769" y="2283"/>
                      <a:pt x="55769" y="2283"/>
                      <a:pt x="55769" y="2283"/>
                    </a:cubicBezTo>
                    <a:close/>
                    <a:moveTo>
                      <a:pt x="54643" y="1774"/>
                    </a:moveTo>
                    <a:cubicBezTo>
                      <a:pt x="54540" y="1729"/>
                      <a:pt x="54540" y="1729"/>
                      <a:pt x="54540" y="1729"/>
                    </a:cubicBezTo>
                    <a:cubicBezTo>
                      <a:pt x="54246" y="1607"/>
                      <a:pt x="54246" y="1607"/>
                      <a:pt x="54246" y="1607"/>
                    </a:cubicBezTo>
                    <a:cubicBezTo>
                      <a:pt x="53959" y="1490"/>
                      <a:pt x="53959" y="1490"/>
                      <a:pt x="53959" y="1490"/>
                    </a:cubicBezTo>
                    <a:cubicBezTo>
                      <a:pt x="53868" y="1719"/>
                      <a:pt x="53868" y="1719"/>
                      <a:pt x="53868" y="1719"/>
                    </a:cubicBezTo>
                    <a:cubicBezTo>
                      <a:pt x="54153" y="1834"/>
                      <a:pt x="54153" y="1834"/>
                      <a:pt x="54153" y="1834"/>
                    </a:cubicBezTo>
                    <a:cubicBezTo>
                      <a:pt x="54444" y="1956"/>
                      <a:pt x="54444" y="1956"/>
                      <a:pt x="54444" y="1956"/>
                    </a:cubicBezTo>
                    <a:cubicBezTo>
                      <a:pt x="54547" y="2000"/>
                      <a:pt x="54547" y="2000"/>
                      <a:pt x="54547" y="2000"/>
                    </a:cubicBezTo>
                    <a:cubicBezTo>
                      <a:pt x="54643" y="1774"/>
                      <a:pt x="54643" y="1774"/>
                      <a:pt x="54643" y="1774"/>
                    </a:cubicBezTo>
                    <a:close/>
                    <a:moveTo>
                      <a:pt x="53497" y="1312"/>
                    </a:moveTo>
                    <a:cubicBezTo>
                      <a:pt x="53379" y="1268"/>
                      <a:pt x="53379" y="1268"/>
                      <a:pt x="53379" y="1268"/>
                    </a:cubicBezTo>
                    <a:cubicBezTo>
                      <a:pt x="53095" y="1164"/>
                      <a:pt x="53095" y="1164"/>
                      <a:pt x="53095" y="1164"/>
                    </a:cubicBezTo>
                    <a:cubicBezTo>
                      <a:pt x="52798" y="1060"/>
                      <a:pt x="52798" y="1060"/>
                      <a:pt x="52798" y="1060"/>
                    </a:cubicBezTo>
                    <a:cubicBezTo>
                      <a:pt x="52721" y="1294"/>
                      <a:pt x="52721" y="1294"/>
                      <a:pt x="52721" y="1294"/>
                    </a:cubicBezTo>
                    <a:cubicBezTo>
                      <a:pt x="53013" y="1396"/>
                      <a:pt x="53013" y="1396"/>
                      <a:pt x="53013" y="1396"/>
                    </a:cubicBezTo>
                    <a:cubicBezTo>
                      <a:pt x="53294" y="1499"/>
                      <a:pt x="53294" y="1499"/>
                      <a:pt x="53294" y="1499"/>
                    </a:cubicBezTo>
                    <a:cubicBezTo>
                      <a:pt x="53411" y="1543"/>
                      <a:pt x="53411" y="1543"/>
                      <a:pt x="53411" y="1543"/>
                    </a:cubicBezTo>
                    <a:cubicBezTo>
                      <a:pt x="53497" y="1312"/>
                      <a:pt x="53497" y="1312"/>
                      <a:pt x="53497" y="1312"/>
                    </a:cubicBezTo>
                    <a:close/>
                    <a:moveTo>
                      <a:pt x="52329" y="905"/>
                    </a:moveTo>
                    <a:cubicBezTo>
                      <a:pt x="52257" y="882"/>
                      <a:pt x="52257" y="882"/>
                      <a:pt x="52257" y="882"/>
                    </a:cubicBezTo>
                    <a:cubicBezTo>
                      <a:pt x="51982" y="797"/>
                      <a:pt x="51982" y="797"/>
                      <a:pt x="51982" y="797"/>
                    </a:cubicBezTo>
                    <a:cubicBezTo>
                      <a:pt x="51709" y="717"/>
                      <a:pt x="51709" y="717"/>
                      <a:pt x="51709" y="717"/>
                    </a:cubicBezTo>
                    <a:cubicBezTo>
                      <a:pt x="51617" y="691"/>
                      <a:pt x="51617" y="691"/>
                      <a:pt x="51617" y="691"/>
                    </a:cubicBezTo>
                    <a:cubicBezTo>
                      <a:pt x="51552" y="929"/>
                      <a:pt x="51552" y="929"/>
                      <a:pt x="51552" y="929"/>
                    </a:cubicBezTo>
                    <a:cubicBezTo>
                      <a:pt x="51641" y="954"/>
                      <a:pt x="51641" y="954"/>
                      <a:pt x="51641" y="954"/>
                    </a:cubicBezTo>
                    <a:cubicBezTo>
                      <a:pt x="51911" y="1033"/>
                      <a:pt x="51911" y="1033"/>
                      <a:pt x="51911" y="1033"/>
                    </a:cubicBezTo>
                    <a:cubicBezTo>
                      <a:pt x="52183" y="1117"/>
                      <a:pt x="52183" y="1117"/>
                      <a:pt x="52183" y="1117"/>
                    </a:cubicBezTo>
                    <a:cubicBezTo>
                      <a:pt x="52255" y="1140"/>
                      <a:pt x="52255" y="1140"/>
                      <a:pt x="52255" y="1140"/>
                    </a:cubicBezTo>
                    <a:cubicBezTo>
                      <a:pt x="52329" y="905"/>
                      <a:pt x="52329" y="905"/>
                      <a:pt x="52329" y="905"/>
                    </a:cubicBezTo>
                    <a:close/>
                    <a:moveTo>
                      <a:pt x="51139" y="562"/>
                    </a:moveTo>
                    <a:cubicBezTo>
                      <a:pt x="50904" y="503"/>
                      <a:pt x="50904" y="503"/>
                      <a:pt x="50904" y="503"/>
                    </a:cubicBezTo>
                    <a:cubicBezTo>
                      <a:pt x="50640" y="440"/>
                      <a:pt x="50640" y="440"/>
                      <a:pt x="50640" y="440"/>
                    </a:cubicBezTo>
                    <a:cubicBezTo>
                      <a:pt x="50417" y="391"/>
                      <a:pt x="50417" y="391"/>
                      <a:pt x="50417" y="391"/>
                    </a:cubicBezTo>
                    <a:cubicBezTo>
                      <a:pt x="50365" y="631"/>
                      <a:pt x="50365" y="631"/>
                      <a:pt x="50365" y="631"/>
                    </a:cubicBezTo>
                    <a:cubicBezTo>
                      <a:pt x="50585" y="680"/>
                      <a:pt x="50585" y="680"/>
                      <a:pt x="50585" y="680"/>
                    </a:cubicBezTo>
                    <a:cubicBezTo>
                      <a:pt x="50845" y="742"/>
                      <a:pt x="50845" y="742"/>
                      <a:pt x="50845" y="742"/>
                    </a:cubicBezTo>
                    <a:cubicBezTo>
                      <a:pt x="51080" y="801"/>
                      <a:pt x="51080" y="801"/>
                      <a:pt x="51080" y="801"/>
                    </a:cubicBezTo>
                    <a:cubicBezTo>
                      <a:pt x="51139" y="562"/>
                      <a:pt x="51139" y="562"/>
                      <a:pt x="51139" y="562"/>
                    </a:cubicBezTo>
                    <a:close/>
                    <a:moveTo>
                      <a:pt x="49931" y="292"/>
                    </a:moveTo>
                    <a:cubicBezTo>
                      <a:pt x="49860" y="279"/>
                      <a:pt x="49860" y="279"/>
                      <a:pt x="49860" y="279"/>
                    </a:cubicBezTo>
                    <a:cubicBezTo>
                      <a:pt x="49605" y="233"/>
                      <a:pt x="49605" y="233"/>
                      <a:pt x="49605" y="233"/>
                    </a:cubicBezTo>
                    <a:cubicBezTo>
                      <a:pt x="49351" y="192"/>
                      <a:pt x="49351" y="192"/>
                      <a:pt x="49351" y="192"/>
                    </a:cubicBezTo>
                    <a:cubicBezTo>
                      <a:pt x="49197" y="169"/>
                      <a:pt x="49197" y="169"/>
                      <a:pt x="49197" y="169"/>
                    </a:cubicBezTo>
                    <a:cubicBezTo>
                      <a:pt x="49163" y="413"/>
                      <a:pt x="49163" y="413"/>
                      <a:pt x="49163" y="413"/>
                    </a:cubicBezTo>
                    <a:cubicBezTo>
                      <a:pt x="49313" y="435"/>
                      <a:pt x="49313" y="435"/>
                      <a:pt x="49313" y="435"/>
                    </a:cubicBezTo>
                    <a:cubicBezTo>
                      <a:pt x="49563" y="476"/>
                      <a:pt x="49563" y="476"/>
                      <a:pt x="49563" y="476"/>
                    </a:cubicBezTo>
                    <a:cubicBezTo>
                      <a:pt x="49816" y="521"/>
                      <a:pt x="49816" y="521"/>
                      <a:pt x="49816" y="521"/>
                    </a:cubicBezTo>
                    <a:cubicBezTo>
                      <a:pt x="49886" y="534"/>
                      <a:pt x="49886" y="534"/>
                      <a:pt x="49886" y="534"/>
                    </a:cubicBezTo>
                    <a:cubicBezTo>
                      <a:pt x="49931" y="292"/>
                      <a:pt x="49931" y="292"/>
                      <a:pt x="49931" y="292"/>
                    </a:cubicBezTo>
                    <a:close/>
                    <a:moveTo>
                      <a:pt x="48706" y="105"/>
                    </a:moveTo>
                    <a:cubicBezTo>
                      <a:pt x="48602" y="93"/>
                      <a:pt x="48602" y="93"/>
                      <a:pt x="48602" y="93"/>
                    </a:cubicBezTo>
                    <a:cubicBezTo>
                      <a:pt x="48357" y="68"/>
                      <a:pt x="48357" y="68"/>
                      <a:pt x="48357" y="68"/>
                    </a:cubicBezTo>
                    <a:cubicBezTo>
                      <a:pt x="48113" y="47"/>
                      <a:pt x="48113" y="47"/>
                      <a:pt x="48113" y="47"/>
                    </a:cubicBezTo>
                    <a:cubicBezTo>
                      <a:pt x="47965" y="36"/>
                      <a:pt x="47965" y="36"/>
                      <a:pt x="47965" y="36"/>
                    </a:cubicBezTo>
                    <a:cubicBezTo>
                      <a:pt x="47949" y="282"/>
                      <a:pt x="47949" y="282"/>
                      <a:pt x="47949" y="282"/>
                    </a:cubicBezTo>
                    <a:cubicBezTo>
                      <a:pt x="48094" y="292"/>
                      <a:pt x="48094" y="292"/>
                      <a:pt x="48094" y="292"/>
                    </a:cubicBezTo>
                    <a:cubicBezTo>
                      <a:pt x="48334" y="313"/>
                      <a:pt x="48334" y="313"/>
                      <a:pt x="48334" y="313"/>
                    </a:cubicBezTo>
                    <a:cubicBezTo>
                      <a:pt x="48576" y="337"/>
                      <a:pt x="48576" y="337"/>
                      <a:pt x="48576" y="337"/>
                    </a:cubicBezTo>
                    <a:cubicBezTo>
                      <a:pt x="48679" y="349"/>
                      <a:pt x="48679" y="349"/>
                      <a:pt x="48679" y="349"/>
                    </a:cubicBezTo>
                    <a:cubicBezTo>
                      <a:pt x="48706" y="105"/>
                      <a:pt x="48706" y="105"/>
                      <a:pt x="48706" y="105"/>
                    </a:cubicBezTo>
                    <a:close/>
                    <a:moveTo>
                      <a:pt x="47469" y="10"/>
                    </a:moveTo>
                    <a:cubicBezTo>
                      <a:pt x="47394" y="7"/>
                      <a:pt x="47394" y="7"/>
                      <a:pt x="47394" y="7"/>
                    </a:cubicBezTo>
                    <a:cubicBezTo>
                      <a:pt x="47157" y="2"/>
                      <a:pt x="47157" y="2"/>
                      <a:pt x="47157" y="2"/>
                    </a:cubicBezTo>
                    <a:cubicBezTo>
                      <a:pt x="46923" y="0"/>
                      <a:pt x="46923" y="0"/>
                      <a:pt x="46923" y="0"/>
                    </a:cubicBezTo>
                    <a:cubicBezTo>
                      <a:pt x="46725" y="2"/>
                      <a:pt x="46725" y="2"/>
                      <a:pt x="46725" y="2"/>
                    </a:cubicBezTo>
                    <a:cubicBezTo>
                      <a:pt x="46729" y="248"/>
                      <a:pt x="46729" y="248"/>
                      <a:pt x="46729" y="248"/>
                    </a:cubicBezTo>
                    <a:cubicBezTo>
                      <a:pt x="46923" y="246"/>
                      <a:pt x="46923" y="246"/>
                      <a:pt x="46923" y="246"/>
                    </a:cubicBezTo>
                    <a:cubicBezTo>
                      <a:pt x="47154" y="248"/>
                      <a:pt x="47154" y="248"/>
                      <a:pt x="47154" y="248"/>
                    </a:cubicBezTo>
                    <a:cubicBezTo>
                      <a:pt x="47386" y="253"/>
                      <a:pt x="47386" y="253"/>
                      <a:pt x="47386" y="253"/>
                    </a:cubicBezTo>
                    <a:cubicBezTo>
                      <a:pt x="47462" y="256"/>
                      <a:pt x="47462" y="256"/>
                      <a:pt x="47462" y="256"/>
                    </a:cubicBezTo>
                    <a:cubicBezTo>
                      <a:pt x="47469" y="10"/>
                      <a:pt x="47469" y="10"/>
                      <a:pt x="47469" y="10"/>
                    </a:cubicBezTo>
                    <a:close/>
                    <a:moveTo>
                      <a:pt x="46227" y="17"/>
                    </a:moveTo>
                    <a:cubicBezTo>
                      <a:pt x="46004" y="30"/>
                      <a:pt x="46004" y="30"/>
                      <a:pt x="46004" y="30"/>
                    </a:cubicBezTo>
                    <a:cubicBezTo>
                      <a:pt x="45779" y="47"/>
                      <a:pt x="45779" y="47"/>
                      <a:pt x="45779" y="47"/>
                    </a:cubicBezTo>
                    <a:cubicBezTo>
                      <a:pt x="45555" y="67"/>
                      <a:pt x="45555" y="67"/>
                      <a:pt x="45555" y="67"/>
                    </a:cubicBezTo>
                    <a:cubicBezTo>
                      <a:pt x="45485" y="74"/>
                      <a:pt x="45485" y="74"/>
                      <a:pt x="45485" y="74"/>
                    </a:cubicBezTo>
                    <a:cubicBezTo>
                      <a:pt x="45513" y="319"/>
                      <a:pt x="45513" y="319"/>
                      <a:pt x="45513" y="319"/>
                    </a:cubicBezTo>
                    <a:cubicBezTo>
                      <a:pt x="45579" y="312"/>
                      <a:pt x="45579" y="312"/>
                      <a:pt x="45579" y="312"/>
                    </a:cubicBezTo>
                    <a:cubicBezTo>
                      <a:pt x="45799" y="292"/>
                      <a:pt x="45799" y="292"/>
                      <a:pt x="45799" y="292"/>
                    </a:cubicBezTo>
                    <a:cubicBezTo>
                      <a:pt x="46020" y="276"/>
                      <a:pt x="46020" y="276"/>
                      <a:pt x="46020" y="276"/>
                    </a:cubicBezTo>
                    <a:cubicBezTo>
                      <a:pt x="46243" y="263"/>
                      <a:pt x="46243" y="263"/>
                      <a:pt x="46243" y="263"/>
                    </a:cubicBezTo>
                    <a:cubicBezTo>
                      <a:pt x="46227" y="17"/>
                      <a:pt x="46227" y="17"/>
                      <a:pt x="46227" y="17"/>
                    </a:cubicBezTo>
                    <a:close/>
                    <a:moveTo>
                      <a:pt x="44992" y="134"/>
                    </a:moveTo>
                    <a:cubicBezTo>
                      <a:pt x="44894" y="148"/>
                      <a:pt x="44894" y="148"/>
                      <a:pt x="44894" y="148"/>
                    </a:cubicBezTo>
                    <a:cubicBezTo>
                      <a:pt x="44677" y="181"/>
                      <a:pt x="44677" y="181"/>
                      <a:pt x="44677" y="181"/>
                    </a:cubicBezTo>
                    <a:cubicBezTo>
                      <a:pt x="44461" y="219"/>
                      <a:pt x="44461" y="219"/>
                      <a:pt x="44461" y="219"/>
                    </a:cubicBezTo>
                    <a:cubicBezTo>
                      <a:pt x="44258" y="257"/>
                      <a:pt x="44258" y="257"/>
                      <a:pt x="44258" y="257"/>
                    </a:cubicBezTo>
                    <a:cubicBezTo>
                      <a:pt x="44306" y="498"/>
                      <a:pt x="44306" y="498"/>
                      <a:pt x="44306" y="498"/>
                    </a:cubicBezTo>
                    <a:cubicBezTo>
                      <a:pt x="44505" y="461"/>
                      <a:pt x="44505" y="461"/>
                      <a:pt x="44505" y="461"/>
                    </a:cubicBezTo>
                    <a:cubicBezTo>
                      <a:pt x="44717" y="424"/>
                      <a:pt x="44717" y="424"/>
                      <a:pt x="44717" y="424"/>
                    </a:cubicBezTo>
                    <a:cubicBezTo>
                      <a:pt x="44930" y="391"/>
                      <a:pt x="44930" y="391"/>
                      <a:pt x="44930" y="391"/>
                    </a:cubicBezTo>
                    <a:cubicBezTo>
                      <a:pt x="45028" y="377"/>
                      <a:pt x="45028" y="377"/>
                      <a:pt x="45028" y="377"/>
                    </a:cubicBezTo>
                    <a:cubicBezTo>
                      <a:pt x="44992" y="134"/>
                      <a:pt x="44992" y="134"/>
                      <a:pt x="44992" y="134"/>
                    </a:cubicBezTo>
                    <a:close/>
                    <a:moveTo>
                      <a:pt x="43771" y="362"/>
                    </a:moveTo>
                    <a:cubicBezTo>
                      <a:pt x="43615" y="399"/>
                      <a:pt x="43615" y="399"/>
                      <a:pt x="43615" y="399"/>
                    </a:cubicBezTo>
                    <a:cubicBezTo>
                      <a:pt x="43408" y="453"/>
                      <a:pt x="43408" y="453"/>
                      <a:pt x="43408" y="453"/>
                    </a:cubicBezTo>
                    <a:cubicBezTo>
                      <a:pt x="43202" y="509"/>
                      <a:pt x="43202" y="509"/>
                      <a:pt x="43202" y="509"/>
                    </a:cubicBezTo>
                    <a:cubicBezTo>
                      <a:pt x="43052" y="552"/>
                      <a:pt x="43052" y="552"/>
                      <a:pt x="43052" y="552"/>
                    </a:cubicBezTo>
                    <a:cubicBezTo>
                      <a:pt x="43122" y="788"/>
                      <a:pt x="43122" y="788"/>
                      <a:pt x="43122" y="788"/>
                    </a:cubicBezTo>
                    <a:cubicBezTo>
                      <a:pt x="43268" y="746"/>
                      <a:pt x="43268" y="746"/>
                      <a:pt x="43268" y="746"/>
                    </a:cubicBezTo>
                    <a:cubicBezTo>
                      <a:pt x="43471" y="691"/>
                      <a:pt x="43471" y="691"/>
                      <a:pt x="43471" y="691"/>
                    </a:cubicBezTo>
                    <a:cubicBezTo>
                      <a:pt x="43675" y="638"/>
                      <a:pt x="43675" y="638"/>
                      <a:pt x="43675" y="638"/>
                    </a:cubicBezTo>
                    <a:cubicBezTo>
                      <a:pt x="43831" y="601"/>
                      <a:pt x="43831" y="601"/>
                      <a:pt x="43831" y="601"/>
                    </a:cubicBezTo>
                    <a:cubicBezTo>
                      <a:pt x="43771" y="362"/>
                      <a:pt x="43771" y="362"/>
                      <a:pt x="43771" y="362"/>
                    </a:cubicBezTo>
                    <a:close/>
                    <a:moveTo>
                      <a:pt x="42577" y="700"/>
                    </a:moveTo>
                    <a:cubicBezTo>
                      <a:pt x="42391" y="763"/>
                      <a:pt x="42391" y="763"/>
                      <a:pt x="42391" y="763"/>
                    </a:cubicBezTo>
                    <a:cubicBezTo>
                      <a:pt x="42192" y="834"/>
                      <a:pt x="42192" y="834"/>
                      <a:pt x="42192" y="834"/>
                    </a:cubicBezTo>
                    <a:cubicBezTo>
                      <a:pt x="41995" y="908"/>
                      <a:pt x="41995" y="908"/>
                      <a:pt x="41995" y="908"/>
                    </a:cubicBezTo>
                    <a:cubicBezTo>
                      <a:pt x="41877" y="954"/>
                      <a:pt x="41877" y="954"/>
                      <a:pt x="41877" y="954"/>
                    </a:cubicBezTo>
                    <a:cubicBezTo>
                      <a:pt x="41968" y="1182"/>
                      <a:pt x="41968" y="1182"/>
                      <a:pt x="41968" y="1182"/>
                    </a:cubicBezTo>
                    <a:cubicBezTo>
                      <a:pt x="42082" y="1138"/>
                      <a:pt x="42082" y="1138"/>
                      <a:pt x="42082" y="1138"/>
                    </a:cubicBezTo>
                    <a:cubicBezTo>
                      <a:pt x="42277" y="1065"/>
                      <a:pt x="42277" y="1065"/>
                      <a:pt x="42277" y="1065"/>
                    </a:cubicBezTo>
                    <a:cubicBezTo>
                      <a:pt x="42472" y="996"/>
                      <a:pt x="42472" y="996"/>
                      <a:pt x="42472" y="996"/>
                    </a:cubicBezTo>
                    <a:cubicBezTo>
                      <a:pt x="42658" y="933"/>
                      <a:pt x="42658" y="933"/>
                      <a:pt x="42658" y="933"/>
                    </a:cubicBezTo>
                    <a:cubicBezTo>
                      <a:pt x="42577" y="700"/>
                      <a:pt x="42577" y="700"/>
                      <a:pt x="42577" y="700"/>
                    </a:cubicBezTo>
                    <a:close/>
                    <a:moveTo>
                      <a:pt x="41419" y="1142"/>
                    </a:moveTo>
                    <a:cubicBezTo>
                      <a:pt x="41217" y="1230"/>
                      <a:pt x="41217" y="1230"/>
                      <a:pt x="41217" y="1230"/>
                    </a:cubicBezTo>
                    <a:cubicBezTo>
                      <a:pt x="41026" y="1317"/>
                      <a:pt x="41026" y="1317"/>
                      <a:pt x="41026" y="1317"/>
                    </a:cubicBezTo>
                    <a:cubicBezTo>
                      <a:pt x="40836" y="1407"/>
                      <a:pt x="40836" y="1407"/>
                      <a:pt x="40836" y="1407"/>
                    </a:cubicBezTo>
                    <a:cubicBezTo>
                      <a:pt x="40742" y="1453"/>
                      <a:pt x="40742" y="1453"/>
                      <a:pt x="40742" y="1453"/>
                    </a:cubicBezTo>
                    <a:cubicBezTo>
                      <a:pt x="40852" y="1674"/>
                      <a:pt x="40852" y="1674"/>
                      <a:pt x="40852" y="1674"/>
                    </a:cubicBezTo>
                    <a:cubicBezTo>
                      <a:pt x="40943" y="1629"/>
                      <a:pt x="40943" y="1629"/>
                      <a:pt x="40943" y="1629"/>
                    </a:cubicBezTo>
                    <a:cubicBezTo>
                      <a:pt x="41130" y="1541"/>
                      <a:pt x="41130" y="1541"/>
                      <a:pt x="41130" y="1541"/>
                    </a:cubicBezTo>
                    <a:cubicBezTo>
                      <a:pt x="41318" y="1455"/>
                      <a:pt x="41318" y="1455"/>
                      <a:pt x="41318" y="1455"/>
                    </a:cubicBezTo>
                    <a:cubicBezTo>
                      <a:pt x="41516" y="1368"/>
                      <a:pt x="41516" y="1368"/>
                      <a:pt x="41516" y="1368"/>
                    </a:cubicBezTo>
                    <a:cubicBezTo>
                      <a:pt x="41419" y="1142"/>
                      <a:pt x="41419" y="1142"/>
                      <a:pt x="41419" y="1142"/>
                    </a:cubicBezTo>
                    <a:close/>
                    <a:moveTo>
                      <a:pt x="40300" y="1678"/>
                    </a:moveTo>
                    <a:cubicBezTo>
                      <a:pt x="40274" y="1692"/>
                      <a:pt x="40274" y="1692"/>
                      <a:pt x="40274" y="1692"/>
                    </a:cubicBezTo>
                    <a:cubicBezTo>
                      <a:pt x="40089" y="1791"/>
                      <a:pt x="40089" y="1791"/>
                      <a:pt x="40089" y="1791"/>
                    </a:cubicBezTo>
                    <a:cubicBezTo>
                      <a:pt x="39905" y="1893"/>
                      <a:pt x="39905" y="1893"/>
                      <a:pt x="39905" y="1893"/>
                    </a:cubicBezTo>
                    <a:cubicBezTo>
                      <a:pt x="39722" y="1997"/>
                      <a:pt x="39722" y="1997"/>
                      <a:pt x="39722" y="1997"/>
                    </a:cubicBezTo>
                    <a:cubicBezTo>
                      <a:pt x="39650" y="2040"/>
                      <a:pt x="39650" y="2040"/>
                      <a:pt x="39650" y="2040"/>
                    </a:cubicBezTo>
                    <a:cubicBezTo>
                      <a:pt x="39775" y="2251"/>
                      <a:pt x="39775" y="2251"/>
                      <a:pt x="39775" y="2251"/>
                    </a:cubicBezTo>
                    <a:cubicBezTo>
                      <a:pt x="39845" y="2210"/>
                      <a:pt x="39845" y="2210"/>
                      <a:pt x="39845" y="2210"/>
                    </a:cubicBezTo>
                    <a:cubicBezTo>
                      <a:pt x="40025" y="2108"/>
                      <a:pt x="40025" y="2108"/>
                      <a:pt x="40025" y="2108"/>
                    </a:cubicBezTo>
                    <a:cubicBezTo>
                      <a:pt x="40207" y="2007"/>
                      <a:pt x="40207" y="2007"/>
                      <a:pt x="40207" y="2007"/>
                    </a:cubicBezTo>
                    <a:cubicBezTo>
                      <a:pt x="40389" y="1909"/>
                      <a:pt x="40389" y="1909"/>
                      <a:pt x="40389" y="1909"/>
                    </a:cubicBezTo>
                    <a:cubicBezTo>
                      <a:pt x="40416" y="1895"/>
                      <a:pt x="40416" y="1895"/>
                      <a:pt x="40416" y="1895"/>
                    </a:cubicBezTo>
                    <a:cubicBezTo>
                      <a:pt x="40300" y="1678"/>
                      <a:pt x="40300" y="1678"/>
                      <a:pt x="40300" y="1678"/>
                    </a:cubicBezTo>
                    <a:close/>
                    <a:moveTo>
                      <a:pt x="39226" y="2295"/>
                    </a:moveTo>
                    <a:cubicBezTo>
                      <a:pt x="39179" y="2324"/>
                      <a:pt x="39179" y="2324"/>
                      <a:pt x="39179" y="2324"/>
                    </a:cubicBezTo>
                    <a:cubicBezTo>
                      <a:pt x="39001" y="2437"/>
                      <a:pt x="39001" y="2437"/>
                      <a:pt x="39001" y="2437"/>
                    </a:cubicBezTo>
                    <a:cubicBezTo>
                      <a:pt x="38823" y="2552"/>
                      <a:pt x="38823" y="2552"/>
                      <a:pt x="38823" y="2552"/>
                    </a:cubicBezTo>
                    <a:cubicBezTo>
                      <a:pt x="38646" y="2669"/>
                      <a:pt x="38646" y="2669"/>
                      <a:pt x="38646" y="2669"/>
                    </a:cubicBezTo>
                    <a:cubicBezTo>
                      <a:pt x="38602" y="2699"/>
                      <a:pt x="38602" y="2699"/>
                      <a:pt x="38602" y="2699"/>
                    </a:cubicBezTo>
                    <a:cubicBezTo>
                      <a:pt x="38741" y="2902"/>
                      <a:pt x="38741" y="2902"/>
                      <a:pt x="38741" y="2902"/>
                    </a:cubicBezTo>
                    <a:cubicBezTo>
                      <a:pt x="38783" y="2874"/>
                      <a:pt x="38783" y="2874"/>
                      <a:pt x="38783" y="2874"/>
                    </a:cubicBezTo>
                    <a:cubicBezTo>
                      <a:pt x="38958" y="2758"/>
                      <a:pt x="38958" y="2758"/>
                      <a:pt x="38958" y="2758"/>
                    </a:cubicBezTo>
                    <a:cubicBezTo>
                      <a:pt x="39133" y="2644"/>
                      <a:pt x="39133" y="2644"/>
                      <a:pt x="39133" y="2644"/>
                    </a:cubicBezTo>
                    <a:cubicBezTo>
                      <a:pt x="39310" y="2532"/>
                      <a:pt x="39310" y="2532"/>
                      <a:pt x="39310" y="2532"/>
                    </a:cubicBezTo>
                    <a:cubicBezTo>
                      <a:pt x="39356" y="2504"/>
                      <a:pt x="39356" y="2504"/>
                      <a:pt x="39356" y="2504"/>
                    </a:cubicBezTo>
                    <a:cubicBezTo>
                      <a:pt x="39226" y="2295"/>
                      <a:pt x="39226" y="2295"/>
                      <a:pt x="39226" y="2295"/>
                    </a:cubicBezTo>
                    <a:close/>
                    <a:moveTo>
                      <a:pt x="38195" y="2981"/>
                    </a:moveTo>
                    <a:cubicBezTo>
                      <a:pt x="38121" y="3033"/>
                      <a:pt x="38121" y="3033"/>
                      <a:pt x="38121" y="3033"/>
                    </a:cubicBezTo>
                    <a:cubicBezTo>
                      <a:pt x="37948" y="3158"/>
                      <a:pt x="37948" y="3158"/>
                      <a:pt x="37948" y="3158"/>
                    </a:cubicBezTo>
                    <a:cubicBezTo>
                      <a:pt x="37776" y="3285"/>
                      <a:pt x="37776" y="3285"/>
                      <a:pt x="37776" y="3285"/>
                    </a:cubicBezTo>
                    <a:cubicBezTo>
                      <a:pt x="37596" y="3420"/>
                      <a:pt x="37596" y="3420"/>
                      <a:pt x="37596" y="3420"/>
                    </a:cubicBezTo>
                    <a:cubicBezTo>
                      <a:pt x="37746" y="3615"/>
                      <a:pt x="37746" y="3615"/>
                      <a:pt x="37746" y="3615"/>
                    </a:cubicBezTo>
                    <a:cubicBezTo>
                      <a:pt x="37923" y="3482"/>
                      <a:pt x="37923" y="3482"/>
                      <a:pt x="37923" y="3482"/>
                    </a:cubicBezTo>
                    <a:cubicBezTo>
                      <a:pt x="38093" y="3357"/>
                      <a:pt x="38093" y="3357"/>
                      <a:pt x="38093" y="3357"/>
                    </a:cubicBezTo>
                    <a:cubicBezTo>
                      <a:pt x="38265" y="3233"/>
                      <a:pt x="38265" y="3233"/>
                      <a:pt x="38265" y="3233"/>
                    </a:cubicBezTo>
                    <a:cubicBezTo>
                      <a:pt x="38338" y="3181"/>
                      <a:pt x="38338" y="3181"/>
                      <a:pt x="38338" y="3181"/>
                    </a:cubicBezTo>
                    <a:cubicBezTo>
                      <a:pt x="38195" y="2981"/>
                      <a:pt x="38195" y="2981"/>
                      <a:pt x="38195" y="2981"/>
                    </a:cubicBezTo>
                    <a:close/>
                    <a:moveTo>
                      <a:pt x="37205" y="3723"/>
                    </a:moveTo>
                    <a:cubicBezTo>
                      <a:pt x="37095" y="3810"/>
                      <a:pt x="37095" y="3810"/>
                      <a:pt x="37095" y="3810"/>
                    </a:cubicBezTo>
                    <a:cubicBezTo>
                      <a:pt x="36927" y="3946"/>
                      <a:pt x="36927" y="3946"/>
                      <a:pt x="36927" y="3946"/>
                    </a:cubicBezTo>
                    <a:cubicBezTo>
                      <a:pt x="36759" y="4083"/>
                      <a:pt x="36759" y="4083"/>
                      <a:pt x="36759" y="4083"/>
                    </a:cubicBezTo>
                    <a:cubicBezTo>
                      <a:pt x="36630" y="4190"/>
                      <a:pt x="36630" y="4190"/>
                      <a:pt x="36630" y="4190"/>
                    </a:cubicBezTo>
                    <a:cubicBezTo>
                      <a:pt x="36788" y="4379"/>
                      <a:pt x="36788" y="4379"/>
                      <a:pt x="36788" y="4379"/>
                    </a:cubicBezTo>
                    <a:cubicBezTo>
                      <a:pt x="36916" y="4273"/>
                      <a:pt x="36916" y="4273"/>
                      <a:pt x="36916" y="4273"/>
                    </a:cubicBezTo>
                    <a:cubicBezTo>
                      <a:pt x="37082" y="4137"/>
                      <a:pt x="37082" y="4137"/>
                      <a:pt x="37082" y="4137"/>
                    </a:cubicBezTo>
                    <a:cubicBezTo>
                      <a:pt x="37249" y="4002"/>
                      <a:pt x="37249" y="4002"/>
                      <a:pt x="37249" y="4002"/>
                    </a:cubicBezTo>
                    <a:cubicBezTo>
                      <a:pt x="37359" y="3915"/>
                      <a:pt x="37359" y="3915"/>
                      <a:pt x="37359" y="3915"/>
                    </a:cubicBezTo>
                    <a:cubicBezTo>
                      <a:pt x="37205" y="3723"/>
                      <a:pt x="37205" y="3723"/>
                      <a:pt x="37205" y="3723"/>
                    </a:cubicBezTo>
                    <a:close/>
                    <a:moveTo>
                      <a:pt x="36252" y="4510"/>
                    </a:moveTo>
                    <a:cubicBezTo>
                      <a:pt x="36096" y="4646"/>
                      <a:pt x="36096" y="4646"/>
                      <a:pt x="36096" y="4646"/>
                    </a:cubicBezTo>
                    <a:cubicBezTo>
                      <a:pt x="35931" y="4791"/>
                      <a:pt x="35931" y="4791"/>
                      <a:pt x="35931" y="4791"/>
                    </a:cubicBezTo>
                    <a:cubicBezTo>
                      <a:pt x="35768" y="4937"/>
                      <a:pt x="35768" y="4937"/>
                      <a:pt x="35768" y="4937"/>
                    </a:cubicBezTo>
                    <a:cubicBezTo>
                      <a:pt x="35697" y="5001"/>
                      <a:pt x="35697" y="5001"/>
                      <a:pt x="35697" y="5001"/>
                    </a:cubicBezTo>
                    <a:cubicBezTo>
                      <a:pt x="35862" y="5183"/>
                      <a:pt x="35862" y="5183"/>
                      <a:pt x="35862" y="5183"/>
                    </a:cubicBezTo>
                    <a:cubicBezTo>
                      <a:pt x="35932" y="5120"/>
                      <a:pt x="35932" y="5120"/>
                      <a:pt x="35932" y="5120"/>
                    </a:cubicBezTo>
                    <a:cubicBezTo>
                      <a:pt x="36095" y="4975"/>
                      <a:pt x="36095" y="4975"/>
                      <a:pt x="36095" y="4975"/>
                    </a:cubicBezTo>
                    <a:cubicBezTo>
                      <a:pt x="36258" y="4832"/>
                      <a:pt x="36258" y="4832"/>
                      <a:pt x="36258" y="4832"/>
                    </a:cubicBezTo>
                    <a:cubicBezTo>
                      <a:pt x="36414" y="4696"/>
                      <a:pt x="36414" y="4696"/>
                      <a:pt x="36414" y="4696"/>
                    </a:cubicBezTo>
                    <a:cubicBezTo>
                      <a:pt x="36252" y="4510"/>
                      <a:pt x="36252" y="4510"/>
                      <a:pt x="36252" y="4510"/>
                    </a:cubicBezTo>
                    <a:close/>
                    <a:moveTo>
                      <a:pt x="35332" y="5334"/>
                    </a:moveTo>
                    <a:cubicBezTo>
                      <a:pt x="35280" y="5382"/>
                      <a:pt x="35280" y="5382"/>
                      <a:pt x="35280" y="5382"/>
                    </a:cubicBezTo>
                    <a:cubicBezTo>
                      <a:pt x="35118" y="5533"/>
                      <a:pt x="35118" y="5533"/>
                      <a:pt x="35118" y="5533"/>
                    </a:cubicBezTo>
                    <a:cubicBezTo>
                      <a:pt x="34957" y="5685"/>
                      <a:pt x="34957" y="5685"/>
                      <a:pt x="34957" y="5685"/>
                    </a:cubicBezTo>
                    <a:cubicBezTo>
                      <a:pt x="34793" y="5841"/>
                      <a:pt x="34793" y="5841"/>
                      <a:pt x="34793" y="5841"/>
                    </a:cubicBezTo>
                    <a:cubicBezTo>
                      <a:pt x="34964" y="6018"/>
                      <a:pt x="34964" y="6018"/>
                      <a:pt x="34964" y="6018"/>
                    </a:cubicBezTo>
                    <a:cubicBezTo>
                      <a:pt x="35127" y="5863"/>
                      <a:pt x="35127" y="5863"/>
                      <a:pt x="35127" y="5863"/>
                    </a:cubicBezTo>
                    <a:cubicBezTo>
                      <a:pt x="35287" y="5712"/>
                      <a:pt x="35287" y="5712"/>
                      <a:pt x="35287" y="5712"/>
                    </a:cubicBezTo>
                    <a:cubicBezTo>
                      <a:pt x="35447" y="5562"/>
                      <a:pt x="35447" y="5562"/>
                      <a:pt x="35447" y="5562"/>
                    </a:cubicBezTo>
                    <a:cubicBezTo>
                      <a:pt x="35500" y="5514"/>
                      <a:pt x="35500" y="5514"/>
                      <a:pt x="35500" y="5514"/>
                    </a:cubicBezTo>
                    <a:cubicBezTo>
                      <a:pt x="35332" y="5334"/>
                      <a:pt x="35332" y="5334"/>
                      <a:pt x="35332" y="5334"/>
                    </a:cubicBezTo>
                    <a:close/>
                    <a:moveTo>
                      <a:pt x="34438" y="6184"/>
                    </a:moveTo>
                    <a:cubicBezTo>
                      <a:pt x="34317" y="6303"/>
                      <a:pt x="34317" y="6303"/>
                      <a:pt x="34317" y="6303"/>
                    </a:cubicBezTo>
                    <a:cubicBezTo>
                      <a:pt x="34158" y="6461"/>
                      <a:pt x="34158" y="6461"/>
                      <a:pt x="34158" y="6461"/>
                    </a:cubicBezTo>
                    <a:cubicBezTo>
                      <a:pt x="33913" y="6705"/>
                      <a:pt x="33913" y="6705"/>
                      <a:pt x="33913" y="6705"/>
                    </a:cubicBezTo>
                    <a:cubicBezTo>
                      <a:pt x="34087" y="6878"/>
                      <a:pt x="34087" y="6878"/>
                      <a:pt x="34087" y="6878"/>
                    </a:cubicBezTo>
                    <a:cubicBezTo>
                      <a:pt x="34331" y="6635"/>
                      <a:pt x="34331" y="6635"/>
                      <a:pt x="34331" y="6635"/>
                    </a:cubicBezTo>
                    <a:cubicBezTo>
                      <a:pt x="34489" y="6479"/>
                      <a:pt x="34489" y="6479"/>
                      <a:pt x="34489" y="6479"/>
                    </a:cubicBezTo>
                    <a:cubicBezTo>
                      <a:pt x="34611" y="6360"/>
                      <a:pt x="34611" y="6360"/>
                      <a:pt x="34611" y="6360"/>
                    </a:cubicBezTo>
                    <a:cubicBezTo>
                      <a:pt x="34438" y="6184"/>
                      <a:pt x="34438" y="6184"/>
                      <a:pt x="34438" y="6184"/>
                    </a:cubicBezTo>
                    <a:close/>
                    <a:moveTo>
                      <a:pt x="33566" y="7055"/>
                    </a:moveTo>
                    <a:cubicBezTo>
                      <a:pt x="33367" y="7259"/>
                      <a:pt x="33367" y="7259"/>
                      <a:pt x="33367" y="7259"/>
                    </a:cubicBezTo>
                    <a:cubicBezTo>
                      <a:pt x="33209" y="7421"/>
                      <a:pt x="33209" y="7421"/>
                      <a:pt x="33209" y="7421"/>
                    </a:cubicBezTo>
                    <a:cubicBezTo>
                      <a:pt x="33050" y="7585"/>
                      <a:pt x="33050" y="7585"/>
                      <a:pt x="33050" y="7585"/>
                    </a:cubicBezTo>
                    <a:cubicBezTo>
                      <a:pt x="33227" y="7756"/>
                      <a:pt x="33227" y="7756"/>
                      <a:pt x="33227" y="7756"/>
                    </a:cubicBezTo>
                    <a:cubicBezTo>
                      <a:pt x="33386" y="7592"/>
                      <a:pt x="33386" y="7592"/>
                      <a:pt x="33386" y="7592"/>
                    </a:cubicBezTo>
                    <a:cubicBezTo>
                      <a:pt x="33543" y="7431"/>
                      <a:pt x="33543" y="7431"/>
                      <a:pt x="33543" y="7431"/>
                    </a:cubicBezTo>
                    <a:cubicBezTo>
                      <a:pt x="33742" y="7228"/>
                      <a:pt x="33742" y="7228"/>
                      <a:pt x="33742" y="7228"/>
                    </a:cubicBezTo>
                    <a:cubicBezTo>
                      <a:pt x="33566" y="7055"/>
                      <a:pt x="33566" y="7055"/>
                      <a:pt x="33566" y="7055"/>
                    </a:cubicBezTo>
                    <a:close/>
                    <a:moveTo>
                      <a:pt x="32709" y="7941"/>
                    </a:moveTo>
                    <a:cubicBezTo>
                      <a:pt x="32538" y="8119"/>
                      <a:pt x="32369" y="8298"/>
                      <a:pt x="32200" y="8477"/>
                    </a:cubicBezTo>
                    <a:cubicBezTo>
                      <a:pt x="32379" y="8646"/>
                      <a:pt x="32379" y="8646"/>
                      <a:pt x="32379" y="8646"/>
                    </a:cubicBezTo>
                    <a:cubicBezTo>
                      <a:pt x="32547" y="8467"/>
                      <a:pt x="32717" y="8289"/>
                      <a:pt x="32887" y="8111"/>
                    </a:cubicBezTo>
                    <a:cubicBezTo>
                      <a:pt x="32709" y="7941"/>
                      <a:pt x="32709" y="7941"/>
                      <a:pt x="32709" y="7941"/>
                    </a:cubicBezTo>
                    <a:close/>
                    <a:moveTo>
                      <a:pt x="31862" y="8835"/>
                    </a:moveTo>
                    <a:cubicBezTo>
                      <a:pt x="31693" y="9014"/>
                      <a:pt x="31525" y="9194"/>
                      <a:pt x="31356" y="9374"/>
                    </a:cubicBezTo>
                    <a:cubicBezTo>
                      <a:pt x="31536" y="9542"/>
                      <a:pt x="31536" y="9542"/>
                      <a:pt x="31536" y="9542"/>
                    </a:cubicBezTo>
                    <a:cubicBezTo>
                      <a:pt x="31704" y="9362"/>
                      <a:pt x="31872" y="9183"/>
                      <a:pt x="32041" y="9004"/>
                    </a:cubicBezTo>
                    <a:cubicBezTo>
                      <a:pt x="31862" y="8835"/>
                      <a:pt x="31862" y="8835"/>
                      <a:pt x="31862" y="8835"/>
                    </a:cubicBezTo>
                    <a:close/>
                    <a:moveTo>
                      <a:pt x="31020" y="9733"/>
                    </a:moveTo>
                    <a:cubicBezTo>
                      <a:pt x="30852" y="9913"/>
                      <a:pt x="30683" y="10092"/>
                      <a:pt x="30515" y="10271"/>
                    </a:cubicBezTo>
                    <a:cubicBezTo>
                      <a:pt x="30694" y="10440"/>
                      <a:pt x="30694" y="10440"/>
                      <a:pt x="30694" y="10440"/>
                    </a:cubicBezTo>
                    <a:cubicBezTo>
                      <a:pt x="30863" y="10261"/>
                      <a:pt x="31032" y="10081"/>
                      <a:pt x="31199" y="9901"/>
                    </a:cubicBezTo>
                    <a:cubicBezTo>
                      <a:pt x="31020" y="9733"/>
                      <a:pt x="31020" y="9733"/>
                      <a:pt x="31020" y="9733"/>
                    </a:cubicBezTo>
                    <a:close/>
                    <a:moveTo>
                      <a:pt x="30178" y="10630"/>
                    </a:moveTo>
                    <a:cubicBezTo>
                      <a:pt x="30009" y="10809"/>
                      <a:pt x="29840" y="10987"/>
                      <a:pt x="29670" y="11166"/>
                    </a:cubicBezTo>
                    <a:cubicBezTo>
                      <a:pt x="29848" y="11335"/>
                      <a:pt x="29848" y="11335"/>
                      <a:pt x="29848" y="11335"/>
                    </a:cubicBezTo>
                    <a:cubicBezTo>
                      <a:pt x="30018" y="11157"/>
                      <a:pt x="30187" y="10978"/>
                      <a:pt x="30357" y="10799"/>
                    </a:cubicBezTo>
                    <a:cubicBezTo>
                      <a:pt x="30178" y="10630"/>
                      <a:pt x="30178" y="10630"/>
                      <a:pt x="30178" y="10630"/>
                    </a:cubicBezTo>
                    <a:close/>
                    <a:moveTo>
                      <a:pt x="29330" y="11521"/>
                    </a:moveTo>
                    <a:cubicBezTo>
                      <a:pt x="29121" y="11739"/>
                      <a:pt x="29121" y="11739"/>
                      <a:pt x="29121" y="11739"/>
                    </a:cubicBezTo>
                    <a:cubicBezTo>
                      <a:pt x="28818" y="12051"/>
                      <a:pt x="28818" y="12051"/>
                      <a:pt x="28818" y="12051"/>
                    </a:cubicBezTo>
                    <a:cubicBezTo>
                      <a:pt x="28994" y="12223"/>
                      <a:pt x="28994" y="12223"/>
                      <a:pt x="28994" y="12223"/>
                    </a:cubicBezTo>
                    <a:cubicBezTo>
                      <a:pt x="29298" y="11910"/>
                      <a:pt x="29298" y="11910"/>
                      <a:pt x="29298" y="11910"/>
                    </a:cubicBezTo>
                    <a:cubicBezTo>
                      <a:pt x="29508" y="11692"/>
                      <a:pt x="29508" y="11692"/>
                      <a:pt x="29508" y="11692"/>
                    </a:cubicBezTo>
                    <a:cubicBezTo>
                      <a:pt x="29330" y="11521"/>
                      <a:pt x="29330" y="11521"/>
                      <a:pt x="29330" y="11521"/>
                    </a:cubicBezTo>
                    <a:close/>
                    <a:moveTo>
                      <a:pt x="28474" y="12402"/>
                    </a:moveTo>
                    <a:cubicBezTo>
                      <a:pt x="28318" y="12559"/>
                      <a:pt x="28318" y="12559"/>
                      <a:pt x="28318" y="12559"/>
                    </a:cubicBezTo>
                    <a:cubicBezTo>
                      <a:pt x="28156" y="12722"/>
                      <a:pt x="28156" y="12722"/>
                      <a:pt x="28156" y="12722"/>
                    </a:cubicBezTo>
                    <a:cubicBezTo>
                      <a:pt x="27953" y="12923"/>
                      <a:pt x="27953" y="12923"/>
                      <a:pt x="27953" y="12923"/>
                    </a:cubicBezTo>
                    <a:cubicBezTo>
                      <a:pt x="28125" y="13099"/>
                      <a:pt x="28125" y="13099"/>
                      <a:pt x="28125" y="13099"/>
                    </a:cubicBezTo>
                    <a:cubicBezTo>
                      <a:pt x="28330" y="12896"/>
                      <a:pt x="28330" y="12896"/>
                      <a:pt x="28330" y="12896"/>
                    </a:cubicBezTo>
                    <a:cubicBezTo>
                      <a:pt x="28492" y="12733"/>
                      <a:pt x="28492" y="12733"/>
                      <a:pt x="28492" y="12733"/>
                    </a:cubicBezTo>
                    <a:cubicBezTo>
                      <a:pt x="28648" y="12575"/>
                      <a:pt x="28648" y="12575"/>
                      <a:pt x="28648" y="12575"/>
                    </a:cubicBezTo>
                    <a:cubicBezTo>
                      <a:pt x="28474" y="12402"/>
                      <a:pt x="28474" y="12402"/>
                      <a:pt x="28474" y="12402"/>
                    </a:cubicBezTo>
                    <a:close/>
                    <a:moveTo>
                      <a:pt x="27602" y="13267"/>
                    </a:moveTo>
                    <a:cubicBezTo>
                      <a:pt x="27502" y="13364"/>
                      <a:pt x="27502" y="13364"/>
                      <a:pt x="27502" y="13364"/>
                    </a:cubicBezTo>
                    <a:cubicBezTo>
                      <a:pt x="27337" y="13523"/>
                      <a:pt x="27337" y="13523"/>
                      <a:pt x="27337" y="13523"/>
                    </a:cubicBezTo>
                    <a:cubicBezTo>
                      <a:pt x="27172" y="13681"/>
                      <a:pt x="27172" y="13681"/>
                      <a:pt x="27172" y="13681"/>
                    </a:cubicBezTo>
                    <a:cubicBezTo>
                      <a:pt x="27070" y="13777"/>
                      <a:pt x="27070" y="13777"/>
                      <a:pt x="27070" y="13777"/>
                    </a:cubicBezTo>
                    <a:cubicBezTo>
                      <a:pt x="27239" y="13956"/>
                      <a:pt x="27239" y="13956"/>
                      <a:pt x="27239" y="13956"/>
                    </a:cubicBezTo>
                    <a:cubicBezTo>
                      <a:pt x="27341" y="13860"/>
                      <a:pt x="27341" y="13860"/>
                      <a:pt x="27341" y="13860"/>
                    </a:cubicBezTo>
                    <a:cubicBezTo>
                      <a:pt x="27508" y="13701"/>
                      <a:pt x="27508" y="13701"/>
                      <a:pt x="27508" y="13701"/>
                    </a:cubicBezTo>
                    <a:cubicBezTo>
                      <a:pt x="27673" y="13541"/>
                      <a:pt x="27673" y="13541"/>
                      <a:pt x="27673" y="13541"/>
                    </a:cubicBezTo>
                    <a:cubicBezTo>
                      <a:pt x="27773" y="13444"/>
                      <a:pt x="27773" y="13444"/>
                      <a:pt x="27773" y="13444"/>
                    </a:cubicBezTo>
                    <a:cubicBezTo>
                      <a:pt x="27602" y="13267"/>
                      <a:pt x="27602" y="13267"/>
                      <a:pt x="27602" y="13267"/>
                    </a:cubicBezTo>
                    <a:close/>
                    <a:moveTo>
                      <a:pt x="26711" y="14112"/>
                    </a:moveTo>
                    <a:cubicBezTo>
                      <a:pt x="26503" y="14303"/>
                      <a:pt x="26503" y="14303"/>
                      <a:pt x="26503" y="14303"/>
                    </a:cubicBezTo>
                    <a:cubicBezTo>
                      <a:pt x="26335" y="14456"/>
                      <a:pt x="26335" y="14456"/>
                      <a:pt x="26335" y="14456"/>
                    </a:cubicBezTo>
                    <a:cubicBezTo>
                      <a:pt x="26166" y="14607"/>
                      <a:pt x="26166" y="14607"/>
                      <a:pt x="26166" y="14607"/>
                    </a:cubicBezTo>
                    <a:cubicBezTo>
                      <a:pt x="26330" y="14791"/>
                      <a:pt x="26330" y="14791"/>
                      <a:pt x="26330" y="14791"/>
                    </a:cubicBezTo>
                    <a:cubicBezTo>
                      <a:pt x="26499" y="14639"/>
                      <a:pt x="26499" y="14639"/>
                      <a:pt x="26499" y="14639"/>
                    </a:cubicBezTo>
                    <a:cubicBezTo>
                      <a:pt x="26669" y="14485"/>
                      <a:pt x="26669" y="14485"/>
                      <a:pt x="26669" y="14485"/>
                    </a:cubicBezTo>
                    <a:cubicBezTo>
                      <a:pt x="26878" y="14293"/>
                      <a:pt x="26878" y="14293"/>
                      <a:pt x="26878" y="14293"/>
                    </a:cubicBezTo>
                    <a:cubicBezTo>
                      <a:pt x="26711" y="14112"/>
                      <a:pt x="26711" y="14112"/>
                      <a:pt x="26711" y="14112"/>
                    </a:cubicBezTo>
                    <a:close/>
                    <a:moveTo>
                      <a:pt x="25798" y="14930"/>
                    </a:moveTo>
                    <a:cubicBezTo>
                      <a:pt x="25651" y="15056"/>
                      <a:pt x="25651" y="15056"/>
                      <a:pt x="25651" y="15056"/>
                    </a:cubicBezTo>
                    <a:cubicBezTo>
                      <a:pt x="25479" y="15203"/>
                      <a:pt x="25479" y="15203"/>
                      <a:pt x="25479" y="15203"/>
                    </a:cubicBezTo>
                    <a:cubicBezTo>
                      <a:pt x="25305" y="15349"/>
                      <a:pt x="25305" y="15349"/>
                      <a:pt x="25305" y="15349"/>
                    </a:cubicBezTo>
                    <a:cubicBezTo>
                      <a:pt x="25236" y="15406"/>
                      <a:pt x="25236" y="15406"/>
                      <a:pt x="25236" y="15406"/>
                    </a:cubicBezTo>
                    <a:cubicBezTo>
                      <a:pt x="25393" y="15596"/>
                      <a:pt x="25393" y="15596"/>
                      <a:pt x="25393" y="15596"/>
                    </a:cubicBezTo>
                    <a:cubicBezTo>
                      <a:pt x="25462" y="15538"/>
                      <a:pt x="25462" y="15538"/>
                      <a:pt x="25462" y="15538"/>
                    </a:cubicBezTo>
                    <a:cubicBezTo>
                      <a:pt x="25637" y="15391"/>
                      <a:pt x="25637" y="15391"/>
                      <a:pt x="25637" y="15391"/>
                    </a:cubicBezTo>
                    <a:cubicBezTo>
                      <a:pt x="25811" y="15243"/>
                      <a:pt x="25811" y="15243"/>
                      <a:pt x="25811" y="15243"/>
                    </a:cubicBezTo>
                    <a:cubicBezTo>
                      <a:pt x="25958" y="15117"/>
                      <a:pt x="25958" y="15117"/>
                      <a:pt x="25958" y="15117"/>
                    </a:cubicBezTo>
                    <a:cubicBezTo>
                      <a:pt x="25798" y="14930"/>
                      <a:pt x="25798" y="14930"/>
                      <a:pt x="25798" y="14930"/>
                    </a:cubicBezTo>
                    <a:close/>
                    <a:moveTo>
                      <a:pt x="24856" y="15716"/>
                    </a:moveTo>
                    <a:cubicBezTo>
                      <a:pt x="24778" y="15778"/>
                      <a:pt x="24778" y="15778"/>
                      <a:pt x="24778" y="15778"/>
                    </a:cubicBezTo>
                    <a:cubicBezTo>
                      <a:pt x="24601" y="15918"/>
                      <a:pt x="24601" y="15918"/>
                      <a:pt x="24601" y="15918"/>
                    </a:cubicBezTo>
                    <a:cubicBezTo>
                      <a:pt x="24423" y="16057"/>
                      <a:pt x="24423" y="16057"/>
                      <a:pt x="24423" y="16057"/>
                    </a:cubicBezTo>
                    <a:cubicBezTo>
                      <a:pt x="24277" y="16168"/>
                      <a:pt x="24277" y="16168"/>
                      <a:pt x="24277" y="16168"/>
                    </a:cubicBezTo>
                    <a:cubicBezTo>
                      <a:pt x="24425" y="16364"/>
                      <a:pt x="24425" y="16364"/>
                      <a:pt x="24425" y="16364"/>
                    </a:cubicBezTo>
                    <a:cubicBezTo>
                      <a:pt x="24573" y="16252"/>
                      <a:pt x="24573" y="16252"/>
                      <a:pt x="24573" y="16252"/>
                    </a:cubicBezTo>
                    <a:cubicBezTo>
                      <a:pt x="24753" y="16112"/>
                      <a:pt x="24753" y="16112"/>
                      <a:pt x="24753" y="16112"/>
                    </a:cubicBezTo>
                    <a:cubicBezTo>
                      <a:pt x="24932" y="15971"/>
                      <a:pt x="24932" y="15971"/>
                      <a:pt x="24932" y="15971"/>
                    </a:cubicBezTo>
                    <a:cubicBezTo>
                      <a:pt x="25010" y="15908"/>
                      <a:pt x="25010" y="15908"/>
                      <a:pt x="25010" y="15908"/>
                    </a:cubicBezTo>
                    <a:cubicBezTo>
                      <a:pt x="24856" y="15716"/>
                      <a:pt x="24856" y="15716"/>
                      <a:pt x="24856" y="15716"/>
                    </a:cubicBezTo>
                    <a:close/>
                    <a:moveTo>
                      <a:pt x="23884" y="16461"/>
                    </a:moveTo>
                    <a:cubicBezTo>
                      <a:pt x="23699" y="16595"/>
                      <a:pt x="23699" y="16595"/>
                      <a:pt x="23699" y="16595"/>
                    </a:cubicBezTo>
                    <a:cubicBezTo>
                      <a:pt x="23516" y="16725"/>
                      <a:pt x="23516" y="16725"/>
                      <a:pt x="23516" y="16725"/>
                    </a:cubicBezTo>
                    <a:cubicBezTo>
                      <a:pt x="23331" y="16854"/>
                      <a:pt x="23331" y="16854"/>
                      <a:pt x="23331" y="16854"/>
                    </a:cubicBezTo>
                    <a:cubicBezTo>
                      <a:pt x="23285" y="16886"/>
                      <a:pt x="23285" y="16886"/>
                      <a:pt x="23285" y="16886"/>
                    </a:cubicBezTo>
                    <a:cubicBezTo>
                      <a:pt x="23423" y="17089"/>
                      <a:pt x="23423" y="17089"/>
                      <a:pt x="23423" y="17089"/>
                    </a:cubicBezTo>
                    <a:cubicBezTo>
                      <a:pt x="23471" y="17056"/>
                      <a:pt x="23471" y="17056"/>
                      <a:pt x="23471" y="17056"/>
                    </a:cubicBezTo>
                    <a:cubicBezTo>
                      <a:pt x="23658" y="16926"/>
                      <a:pt x="23658" y="16926"/>
                      <a:pt x="23658" y="16926"/>
                    </a:cubicBezTo>
                    <a:cubicBezTo>
                      <a:pt x="23843" y="16795"/>
                      <a:pt x="23843" y="16795"/>
                      <a:pt x="23843" y="16795"/>
                    </a:cubicBezTo>
                    <a:cubicBezTo>
                      <a:pt x="24029" y="16660"/>
                      <a:pt x="24029" y="16660"/>
                      <a:pt x="24029" y="16660"/>
                    </a:cubicBezTo>
                    <a:cubicBezTo>
                      <a:pt x="23884" y="16461"/>
                      <a:pt x="23884" y="16461"/>
                      <a:pt x="23884" y="16461"/>
                    </a:cubicBezTo>
                    <a:close/>
                    <a:moveTo>
                      <a:pt x="22878" y="17158"/>
                    </a:moveTo>
                    <a:cubicBezTo>
                      <a:pt x="22771" y="17229"/>
                      <a:pt x="22771" y="17229"/>
                      <a:pt x="22771" y="17229"/>
                    </a:cubicBezTo>
                    <a:cubicBezTo>
                      <a:pt x="22582" y="17350"/>
                      <a:pt x="22582" y="17350"/>
                      <a:pt x="22582" y="17350"/>
                    </a:cubicBezTo>
                    <a:cubicBezTo>
                      <a:pt x="22391" y="17469"/>
                      <a:pt x="22391" y="17469"/>
                      <a:pt x="22391" y="17469"/>
                    </a:cubicBezTo>
                    <a:cubicBezTo>
                      <a:pt x="22257" y="17551"/>
                      <a:pt x="22257" y="17551"/>
                      <a:pt x="22257" y="17551"/>
                    </a:cubicBezTo>
                    <a:cubicBezTo>
                      <a:pt x="22385" y="17762"/>
                      <a:pt x="22385" y="17762"/>
                      <a:pt x="22385" y="17762"/>
                    </a:cubicBezTo>
                    <a:cubicBezTo>
                      <a:pt x="22521" y="17678"/>
                      <a:pt x="22521" y="17678"/>
                      <a:pt x="22521" y="17678"/>
                    </a:cubicBezTo>
                    <a:cubicBezTo>
                      <a:pt x="22713" y="17558"/>
                      <a:pt x="22713" y="17558"/>
                      <a:pt x="22713" y="17558"/>
                    </a:cubicBezTo>
                    <a:cubicBezTo>
                      <a:pt x="22905" y="17435"/>
                      <a:pt x="22905" y="17435"/>
                      <a:pt x="22905" y="17435"/>
                    </a:cubicBezTo>
                    <a:cubicBezTo>
                      <a:pt x="23012" y="17365"/>
                      <a:pt x="23012" y="17365"/>
                      <a:pt x="23012" y="17365"/>
                    </a:cubicBezTo>
                    <a:cubicBezTo>
                      <a:pt x="22878" y="17158"/>
                      <a:pt x="22878" y="17158"/>
                      <a:pt x="22878" y="17158"/>
                    </a:cubicBezTo>
                    <a:close/>
                    <a:moveTo>
                      <a:pt x="21836" y="17801"/>
                    </a:moveTo>
                    <a:cubicBezTo>
                      <a:pt x="21617" y="17926"/>
                      <a:pt x="21617" y="17926"/>
                      <a:pt x="21617" y="17926"/>
                    </a:cubicBezTo>
                    <a:cubicBezTo>
                      <a:pt x="21420" y="18035"/>
                      <a:pt x="21420" y="18035"/>
                      <a:pt x="21420" y="18035"/>
                    </a:cubicBezTo>
                    <a:cubicBezTo>
                      <a:pt x="21222" y="18141"/>
                      <a:pt x="21222" y="18141"/>
                      <a:pt x="21222" y="18141"/>
                    </a:cubicBezTo>
                    <a:cubicBezTo>
                      <a:pt x="21195" y="18155"/>
                      <a:pt x="21195" y="18155"/>
                      <a:pt x="21195" y="18155"/>
                    </a:cubicBezTo>
                    <a:cubicBezTo>
                      <a:pt x="21308" y="18374"/>
                      <a:pt x="21308" y="18374"/>
                      <a:pt x="21308" y="18374"/>
                    </a:cubicBezTo>
                    <a:cubicBezTo>
                      <a:pt x="21337" y="18359"/>
                      <a:pt x="21337" y="18359"/>
                      <a:pt x="21337" y="18359"/>
                    </a:cubicBezTo>
                    <a:cubicBezTo>
                      <a:pt x="21538" y="18251"/>
                      <a:pt x="21538" y="18251"/>
                      <a:pt x="21538" y="18251"/>
                    </a:cubicBezTo>
                    <a:cubicBezTo>
                      <a:pt x="21737" y="18140"/>
                      <a:pt x="21737" y="18140"/>
                      <a:pt x="21737" y="18140"/>
                    </a:cubicBezTo>
                    <a:cubicBezTo>
                      <a:pt x="21959" y="18014"/>
                      <a:pt x="21959" y="18014"/>
                      <a:pt x="21959" y="18014"/>
                    </a:cubicBezTo>
                    <a:cubicBezTo>
                      <a:pt x="21836" y="17801"/>
                      <a:pt x="21836" y="17801"/>
                      <a:pt x="21836" y="17801"/>
                    </a:cubicBezTo>
                    <a:close/>
                    <a:moveTo>
                      <a:pt x="20759" y="18379"/>
                    </a:moveTo>
                    <a:cubicBezTo>
                      <a:pt x="20619" y="18448"/>
                      <a:pt x="20619" y="18448"/>
                      <a:pt x="20619" y="18448"/>
                    </a:cubicBezTo>
                    <a:cubicBezTo>
                      <a:pt x="20416" y="18545"/>
                      <a:pt x="20416" y="18545"/>
                      <a:pt x="20416" y="18545"/>
                    </a:cubicBezTo>
                    <a:cubicBezTo>
                      <a:pt x="20210" y="18640"/>
                      <a:pt x="20210" y="18640"/>
                      <a:pt x="20210" y="18640"/>
                    </a:cubicBezTo>
                    <a:cubicBezTo>
                      <a:pt x="20096" y="18692"/>
                      <a:pt x="20096" y="18692"/>
                      <a:pt x="20096" y="18692"/>
                    </a:cubicBezTo>
                    <a:cubicBezTo>
                      <a:pt x="20195" y="18917"/>
                      <a:pt x="20195" y="18917"/>
                      <a:pt x="20195" y="18917"/>
                    </a:cubicBezTo>
                    <a:cubicBezTo>
                      <a:pt x="20313" y="18864"/>
                      <a:pt x="20313" y="18864"/>
                      <a:pt x="20313" y="18864"/>
                    </a:cubicBezTo>
                    <a:cubicBezTo>
                      <a:pt x="20521" y="18768"/>
                      <a:pt x="20521" y="18768"/>
                      <a:pt x="20521" y="18768"/>
                    </a:cubicBezTo>
                    <a:cubicBezTo>
                      <a:pt x="20727" y="18669"/>
                      <a:pt x="20727" y="18669"/>
                      <a:pt x="20727" y="18669"/>
                    </a:cubicBezTo>
                    <a:cubicBezTo>
                      <a:pt x="20867" y="18600"/>
                      <a:pt x="20867" y="18600"/>
                      <a:pt x="20867" y="18600"/>
                    </a:cubicBezTo>
                    <a:cubicBezTo>
                      <a:pt x="20759" y="18379"/>
                      <a:pt x="20759" y="18379"/>
                      <a:pt x="20759" y="18379"/>
                    </a:cubicBezTo>
                    <a:close/>
                    <a:moveTo>
                      <a:pt x="19647" y="18885"/>
                    </a:moveTo>
                    <a:cubicBezTo>
                      <a:pt x="19586" y="18911"/>
                      <a:pt x="19586" y="18911"/>
                      <a:pt x="19586" y="18911"/>
                    </a:cubicBezTo>
                    <a:cubicBezTo>
                      <a:pt x="19375" y="18996"/>
                      <a:pt x="19375" y="18996"/>
                      <a:pt x="19375" y="18996"/>
                    </a:cubicBezTo>
                    <a:cubicBezTo>
                      <a:pt x="19162" y="19078"/>
                      <a:pt x="19162" y="19078"/>
                      <a:pt x="19162" y="19078"/>
                    </a:cubicBezTo>
                    <a:cubicBezTo>
                      <a:pt x="18963" y="19152"/>
                      <a:pt x="18963" y="19152"/>
                      <a:pt x="18963" y="19152"/>
                    </a:cubicBezTo>
                    <a:cubicBezTo>
                      <a:pt x="19048" y="19383"/>
                      <a:pt x="19048" y="19383"/>
                      <a:pt x="19048" y="19383"/>
                    </a:cubicBezTo>
                    <a:cubicBezTo>
                      <a:pt x="19249" y="19308"/>
                      <a:pt x="19249" y="19308"/>
                      <a:pt x="19249" y="19308"/>
                    </a:cubicBezTo>
                    <a:cubicBezTo>
                      <a:pt x="19465" y="19225"/>
                      <a:pt x="19465" y="19225"/>
                      <a:pt x="19465" y="19225"/>
                    </a:cubicBezTo>
                    <a:cubicBezTo>
                      <a:pt x="19679" y="19138"/>
                      <a:pt x="19679" y="19138"/>
                      <a:pt x="19679" y="19138"/>
                    </a:cubicBezTo>
                    <a:cubicBezTo>
                      <a:pt x="19740" y="19113"/>
                      <a:pt x="19740" y="19113"/>
                      <a:pt x="19740" y="19113"/>
                    </a:cubicBezTo>
                    <a:cubicBezTo>
                      <a:pt x="19647" y="18885"/>
                      <a:pt x="19647" y="18885"/>
                      <a:pt x="19647" y="18885"/>
                    </a:cubicBezTo>
                    <a:close/>
                    <a:moveTo>
                      <a:pt x="18504" y="19313"/>
                    </a:moveTo>
                    <a:cubicBezTo>
                      <a:pt x="18295" y="19381"/>
                      <a:pt x="18295" y="19381"/>
                      <a:pt x="18295" y="19381"/>
                    </a:cubicBezTo>
                    <a:cubicBezTo>
                      <a:pt x="18074" y="19450"/>
                      <a:pt x="18074" y="19450"/>
                      <a:pt x="18074" y="19450"/>
                    </a:cubicBezTo>
                    <a:cubicBezTo>
                      <a:pt x="17851" y="19516"/>
                      <a:pt x="17851" y="19516"/>
                      <a:pt x="17851" y="19516"/>
                    </a:cubicBezTo>
                    <a:cubicBezTo>
                      <a:pt x="17803" y="19530"/>
                      <a:pt x="17803" y="19530"/>
                      <a:pt x="17803" y="19530"/>
                    </a:cubicBezTo>
                    <a:cubicBezTo>
                      <a:pt x="17868" y="19767"/>
                      <a:pt x="17868" y="19767"/>
                      <a:pt x="17868" y="19767"/>
                    </a:cubicBezTo>
                    <a:cubicBezTo>
                      <a:pt x="17919" y="19753"/>
                      <a:pt x="17919" y="19753"/>
                      <a:pt x="17919" y="19753"/>
                    </a:cubicBezTo>
                    <a:cubicBezTo>
                      <a:pt x="18145" y="19686"/>
                      <a:pt x="18145" y="19686"/>
                      <a:pt x="18145" y="19686"/>
                    </a:cubicBezTo>
                    <a:cubicBezTo>
                      <a:pt x="18370" y="19616"/>
                      <a:pt x="18370" y="19616"/>
                      <a:pt x="18370" y="19616"/>
                    </a:cubicBezTo>
                    <a:cubicBezTo>
                      <a:pt x="18578" y="19548"/>
                      <a:pt x="18578" y="19548"/>
                      <a:pt x="18578" y="19548"/>
                    </a:cubicBezTo>
                    <a:cubicBezTo>
                      <a:pt x="18504" y="19313"/>
                      <a:pt x="18504" y="19313"/>
                      <a:pt x="18504" y="19313"/>
                    </a:cubicBezTo>
                    <a:close/>
                    <a:moveTo>
                      <a:pt x="17331" y="19657"/>
                    </a:moveTo>
                    <a:cubicBezTo>
                      <a:pt x="17172" y="19697"/>
                      <a:pt x="17172" y="19697"/>
                      <a:pt x="17172" y="19697"/>
                    </a:cubicBezTo>
                    <a:cubicBezTo>
                      <a:pt x="16943" y="19752"/>
                      <a:pt x="16943" y="19752"/>
                      <a:pt x="16943" y="19752"/>
                    </a:cubicBezTo>
                    <a:cubicBezTo>
                      <a:pt x="16711" y="19803"/>
                      <a:pt x="16711" y="19803"/>
                      <a:pt x="16711" y="19803"/>
                    </a:cubicBezTo>
                    <a:cubicBezTo>
                      <a:pt x="16617" y="19822"/>
                      <a:pt x="16617" y="19822"/>
                      <a:pt x="16617" y="19822"/>
                    </a:cubicBezTo>
                    <a:cubicBezTo>
                      <a:pt x="16665" y="20064"/>
                      <a:pt x="16665" y="20064"/>
                      <a:pt x="16665" y="20064"/>
                    </a:cubicBezTo>
                    <a:cubicBezTo>
                      <a:pt x="16763" y="20043"/>
                      <a:pt x="16763" y="20043"/>
                      <a:pt x="16763" y="20043"/>
                    </a:cubicBezTo>
                    <a:cubicBezTo>
                      <a:pt x="16998" y="19991"/>
                      <a:pt x="16998" y="19991"/>
                      <a:pt x="16998" y="19991"/>
                    </a:cubicBezTo>
                    <a:cubicBezTo>
                      <a:pt x="17231" y="19936"/>
                      <a:pt x="17231" y="19936"/>
                      <a:pt x="17231" y="19936"/>
                    </a:cubicBezTo>
                    <a:cubicBezTo>
                      <a:pt x="17389" y="19896"/>
                      <a:pt x="17389" y="19896"/>
                      <a:pt x="17389" y="19896"/>
                    </a:cubicBezTo>
                    <a:cubicBezTo>
                      <a:pt x="17331" y="19657"/>
                      <a:pt x="17331" y="19657"/>
                      <a:pt x="17331" y="19657"/>
                    </a:cubicBezTo>
                    <a:close/>
                    <a:moveTo>
                      <a:pt x="16137" y="19915"/>
                    </a:moveTo>
                    <a:cubicBezTo>
                      <a:pt x="16005" y="19938"/>
                      <a:pt x="16005" y="19938"/>
                      <a:pt x="16005" y="19938"/>
                    </a:cubicBezTo>
                    <a:cubicBezTo>
                      <a:pt x="15766" y="19977"/>
                      <a:pt x="15766" y="19977"/>
                      <a:pt x="15766" y="19977"/>
                    </a:cubicBezTo>
                    <a:cubicBezTo>
                      <a:pt x="15525" y="20012"/>
                      <a:pt x="15525" y="20012"/>
                      <a:pt x="15525" y="20012"/>
                    </a:cubicBezTo>
                    <a:cubicBezTo>
                      <a:pt x="15413" y="20027"/>
                      <a:pt x="15413" y="20027"/>
                      <a:pt x="15413" y="20027"/>
                    </a:cubicBezTo>
                    <a:cubicBezTo>
                      <a:pt x="15443" y="20271"/>
                      <a:pt x="15443" y="20271"/>
                      <a:pt x="15443" y="20271"/>
                    </a:cubicBezTo>
                    <a:cubicBezTo>
                      <a:pt x="15559" y="20256"/>
                      <a:pt x="15559" y="20256"/>
                      <a:pt x="15559" y="20256"/>
                    </a:cubicBezTo>
                    <a:cubicBezTo>
                      <a:pt x="15804" y="20220"/>
                      <a:pt x="15804" y="20220"/>
                      <a:pt x="15804" y="20220"/>
                    </a:cubicBezTo>
                    <a:cubicBezTo>
                      <a:pt x="16046" y="20181"/>
                      <a:pt x="16046" y="20181"/>
                      <a:pt x="16046" y="20181"/>
                    </a:cubicBezTo>
                    <a:cubicBezTo>
                      <a:pt x="16178" y="20157"/>
                      <a:pt x="16178" y="20157"/>
                      <a:pt x="16178" y="20157"/>
                    </a:cubicBezTo>
                    <a:cubicBezTo>
                      <a:pt x="16137" y="19915"/>
                      <a:pt x="16137" y="19915"/>
                      <a:pt x="16137" y="19915"/>
                    </a:cubicBezTo>
                    <a:close/>
                    <a:moveTo>
                      <a:pt x="14927" y="20085"/>
                    </a:moveTo>
                    <a:cubicBezTo>
                      <a:pt x="14790" y="20099"/>
                      <a:pt x="14790" y="20099"/>
                      <a:pt x="14790" y="20099"/>
                    </a:cubicBezTo>
                    <a:cubicBezTo>
                      <a:pt x="14541" y="20121"/>
                      <a:pt x="14541" y="20121"/>
                      <a:pt x="14541" y="20121"/>
                    </a:cubicBezTo>
                    <a:cubicBezTo>
                      <a:pt x="14290" y="20140"/>
                      <a:pt x="14290" y="20140"/>
                      <a:pt x="14290" y="20140"/>
                    </a:cubicBezTo>
                    <a:cubicBezTo>
                      <a:pt x="14197" y="20145"/>
                      <a:pt x="14197" y="20145"/>
                      <a:pt x="14197" y="20145"/>
                    </a:cubicBezTo>
                    <a:cubicBezTo>
                      <a:pt x="14210" y="20391"/>
                      <a:pt x="14210" y="20391"/>
                      <a:pt x="14210" y="20391"/>
                    </a:cubicBezTo>
                    <a:cubicBezTo>
                      <a:pt x="14306" y="20385"/>
                      <a:pt x="14306" y="20385"/>
                      <a:pt x="14306" y="20385"/>
                    </a:cubicBezTo>
                    <a:cubicBezTo>
                      <a:pt x="14561" y="20366"/>
                      <a:pt x="14561" y="20366"/>
                      <a:pt x="14561" y="20366"/>
                    </a:cubicBezTo>
                    <a:cubicBezTo>
                      <a:pt x="14813" y="20344"/>
                      <a:pt x="14813" y="20344"/>
                      <a:pt x="14813" y="20344"/>
                    </a:cubicBezTo>
                    <a:cubicBezTo>
                      <a:pt x="14951" y="20330"/>
                      <a:pt x="14951" y="20330"/>
                      <a:pt x="14951" y="20330"/>
                    </a:cubicBezTo>
                    <a:cubicBezTo>
                      <a:pt x="14927" y="20085"/>
                      <a:pt x="14927" y="20085"/>
                      <a:pt x="14927" y="20085"/>
                    </a:cubicBezTo>
                    <a:close/>
                    <a:moveTo>
                      <a:pt x="13709" y="20169"/>
                    </a:moveTo>
                    <a:cubicBezTo>
                      <a:pt x="13524" y="20175"/>
                      <a:pt x="13524" y="20175"/>
                      <a:pt x="13524" y="20175"/>
                    </a:cubicBezTo>
                    <a:cubicBezTo>
                      <a:pt x="13264" y="20179"/>
                      <a:pt x="13264" y="20179"/>
                      <a:pt x="13264" y="20179"/>
                    </a:cubicBezTo>
                    <a:cubicBezTo>
                      <a:pt x="13002" y="20180"/>
                      <a:pt x="13002" y="20180"/>
                      <a:pt x="13002" y="20180"/>
                    </a:cubicBezTo>
                    <a:cubicBezTo>
                      <a:pt x="12975" y="20180"/>
                      <a:pt x="12975" y="20180"/>
                      <a:pt x="12975" y="20180"/>
                    </a:cubicBezTo>
                    <a:cubicBezTo>
                      <a:pt x="12971" y="20426"/>
                      <a:pt x="12971" y="20426"/>
                      <a:pt x="12971" y="20426"/>
                    </a:cubicBezTo>
                    <a:cubicBezTo>
                      <a:pt x="13001" y="20426"/>
                      <a:pt x="13001" y="20426"/>
                      <a:pt x="13001" y="20426"/>
                    </a:cubicBezTo>
                    <a:cubicBezTo>
                      <a:pt x="13267" y="20425"/>
                      <a:pt x="13267" y="20425"/>
                      <a:pt x="13267" y="20425"/>
                    </a:cubicBezTo>
                    <a:cubicBezTo>
                      <a:pt x="13530" y="20421"/>
                      <a:pt x="13530" y="20421"/>
                      <a:pt x="13530" y="20421"/>
                    </a:cubicBezTo>
                    <a:cubicBezTo>
                      <a:pt x="13715" y="20415"/>
                      <a:pt x="13715" y="20415"/>
                      <a:pt x="13715" y="20415"/>
                    </a:cubicBezTo>
                    <a:cubicBezTo>
                      <a:pt x="13709" y="20169"/>
                      <a:pt x="13709" y="20169"/>
                      <a:pt x="13709" y="20169"/>
                    </a:cubicBezTo>
                    <a:close/>
                    <a:moveTo>
                      <a:pt x="12485" y="20171"/>
                    </a:moveTo>
                    <a:cubicBezTo>
                      <a:pt x="12204" y="20160"/>
                      <a:pt x="12204" y="20160"/>
                      <a:pt x="12204" y="20160"/>
                    </a:cubicBezTo>
                    <a:cubicBezTo>
                      <a:pt x="11933" y="20146"/>
                      <a:pt x="11933" y="20146"/>
                      <a:pt x="11933" y="20146"/>
                    </a:cubicBezTo>
                    <a:cubicBezTo>
                      <a:pt x="11753" y="20134"/>
                      <a:pt x="11753" y="20134"/>
                      <a:pt x="11753" y="20134"/>
                    </a:cubicBezTo>
                    <a:cubicBezTo>
                      <a:pt x="11735" y="20379"/>
                      <a:pt x="11735" y="20379"/>
                      <a:pt x="11735" y="20379"/>
                    </a:cubicBezTo>
                    <a:cubicBezTo>
                      <a:pt x="11918" y="20392"/>
                      <a:pt x="11918" y="20392"/>
                      <a:pt x="11918" y="20392"/>
                    </a:cubicBezTo>
                    <a:cubicBezTo>
                      <a:pt x="12192" y="20406"/>
                      <a:pt x="12192" y="20406"/>
                      <a:pt x="12192" y="20406"/>
                    </a:cubicBezTo>
                    <a:cubicBezTo>
                      <a:pt x="12477" y="20417"/>
                      <a:pt x="12477" y="20417"/>
                      <a:pt x="12477" y="20417"/>
                    </a:cubicBezTo>
                    <a:cubicBezTo>
                      <a:pt x="12485" y="20171"/>
                      <a:pt x="12485" y="20171"/>
                      <a:pt x="12485" y="20171"/>
                    </a:cubicBezTo>
                    <a:close/>
                    <a:moveTo>
                      <a:pt x="11265" y="20095"/>
                    </a:moveTo>
                    <a:cubicBezTo>
                      <a:pt x="11107" y="20080"/>
                      <a:pt x="11107" y="20080"/>
                      <a:pt x="11107" y="20080"/>
                    </a:cubicBezTo>
                    <a:cubicBezTo>
                      <a:pt x="10827" y="20050"/>
                      <a:pt x="10827" y="20050"/>
                      <a:pt x="10827" y="20050"/>
                    </a:cubicBezTo>
                    <a:cubicBezTo>
                      <a:pt x="10536" y="20015"/>
                      <a:pt x="10536" y="20015"/>
                      <a:pt x="10536" y="20015"/>
                    </a:cubicBezTo>
                    <a:cubicBezTo>
                      <a:pt x="10502" y="20259"/>
                      <a:pt x="10502" y="20259"/>
                      <a:pt x="10502" y="20259"/>
                    </a:cubicBezTo>
                    <a:cubicBezTo>
                      <a:pt x="10799" y="20295"/>
                      <a:pt x="10799" y="20295"/>
                      <a:pt x="10799" y="20295"/>
                    </a:cubicBezTo>
                    <a:cubicBezTo>
                      <a:pt x="11082" y="20325"/>
                      <a:pt x="11082" y="20325"/>
                      <a:pt x="11082" y="20325"/>
                    </a:cubicBezTo>
                    <a:cubicBezTo>
                      <a:pt x="11241" y="20340"/>
                      <a:pt x="11241" y="20340"/>
                      <a:pt x="11241" y="20340"/>
                    </a:cubicBezTo>
                    <a:cubicBezTo>
                      <a:pt x="11265" y="20095"/>
                      <a:pt x="11265" y="20095"/>
                      <a:pt x="11265" y="20095"/>
                    </a:cubicBezTo>
                    <a:close/>
                    <a:moveTo>
                      <a:pt x="10050" y="19948"/>
                    </a:moveTo>
                    <a:cubicBezTo>
                      <a:pt x="9972" y="19936"/>
                      <a:pt x="9972" y="19936"/>
                      <a:pt x="9972" y="19936"/>
                    </a:cubicBezTo>
                    <a:cubicBezTo>
                      <a:pt x="9683" y="19890"/>
                      <a:pt x="9683" y="19890"/>
                      <a:pt x="9683" y="19890"/>
                    </a:cubicBezTo>
                    <a:cubicBezTo>
                      <a:pt x="9390" y="19840"/>
                      <a:pt x="9390" y="19840"/>
                      <a:pt x="9390" y="19840"/>
                    </a:cubicBezTo>
                    <a:cubicBezTo>
                      <a:pt x="9326" y="19828"/>
                      <a:pt x="9326" y="19828"/>
                      <a:pt x="9326" y="19828"/>
                    </a:cubicBezTo>
                    <a:cubicBezTo>
                      <a:pt x="9280" y="20069"/>
                      <a:pt x="9280" y="20069"/>
                      <a:pt x="9280" y="20069"/>
                    </a:cubicBezTo>
                    <a:cubicBezTo>
                      <a:pt x="9347" y="20082"/>
                      <a:pt x="9347" y="20082"/>
                      <a:pt x="9347" y="20082"/>
                    </a:cubicBezTo>
                    <a:cubicBezTo>
                      <a:pt x="9642" y="20133"/>
                      <a:pt x="9642" y="20133"/>
                      <a:pt x="9642" y="20133"/>
                    </a:cubicBezTo>
                    <a:cubicBezTo>
                      <a:pt x="9935" y="20179"/>
                      <a:pt x="9935" y="20179"/>
                      <a:pt x="9935" y="20179"/>
                    </a:cubicBezTo>
                    <a:cubicBezTo>
                      <a:pt x="10013" y="20191"/>
                      <a:pt x="10013" y="20191"/>
                      <a:pt x="10013" y="20191"/>
                    </a:cubicBezTo>
                    <a:cubicBezTo>
                      <a:pt x="10050" y="19948"/>
                      <a:pt x="10050" y="19948"/>
                      <a:pt x="10050" y="19948"/>
                    </a:cubicBezTo>
                    <a:close/>
                    <a:moveTo>
                      <a:pt x="8844" y="19735"/>
                    </a:moveTo>
                    <a:cubicBezTo>
                      <a:pt x="8798" y="19726"/>
                      <a:pt x="8798" y="19726"/>
                      <a:pt x="8798" y="19726"/>
                    </a:cubicBezTo>
                    <a:cubicBezTo>
                      <a:pt x="8499" y="19663"/>
                      <a:pt x="8499" y="19663"/>
                      <a:pt x="8499" y="19663"/>
                    </a:cubicBezTo>
                    <a:cubicBezTo>
                      <a:pt x="8196" y="19595"/>
                      <a:pt x="8196" y="19595"/>
                      <a:pt x="8196" y="19595"/>
                    </a:cubicBezTo>
                    <a:cubicBezTo>
                      <a:pt x="8127" y="19579"/>
                      <a:pt x="8127" y="19579"/>
                      <a:pt x="8127" y="19579"/>
                    </a:cubicBezTo>
                    <a:cubicBezTo>
                      <a:pt x="8069" y="19818"/>
                      <a:pt x="8069" y="19818"/>
                      <a:pt x="8069" y="19818"/>
                    </a:cubicBezTo>
                    <a:cubicBezTo>
                      <a:pt x="8141" y="19835"/>
                      <a:pt x="8141" y="19835"/>
                      <a:pt x="8141" y="19835"/>
                    </a:cubicBezTo>
                    <a:cubicBezTo>
                      <a:pt x="8446" y="19903"/>
                      <a:pt x="8446" y="19903"/>
                      <a:pt x="8446" y="19903"/>
                    </a:cubicBezTo>
                    <a:cubicBezTo>
                      <a:pt x="8749" y="19967"/>
                      <a:pt x="8749" y="19967"/>
                      <a:pt x="8749" y="19967"/>
                    </a:cubicBezTo>
                    <a:cubicBezTo>
                      <a:pt x="8795" y="19976"/>
                      <a:pt x="8795" y="19976"/>
                      <a:pt x="8795" y="19976"/>
                    </a:cubicBezTo>
                    <a:cubicBezTo>
                      <a:pt x="8844" y="19735"/>
                      <a:pt x="8844" y="19735"/>
                      <a:pt x="8844" y="19735"/>
                    </a:cubicBezTo>
                    <a:close/>
                    <a:moveTo>
                      <a:pt x="7650" y="19463"/>
                    </a:moveTo>
                    <a:cubicBezTo>
                      <a:pt x="7584" y="19447"/>
                      <a:pt x="7584" y="19447"/>
                      <a:pt x="7584" y="19447"/>
                    </a:cubicBezTo>
                    <a:cubicBezTo>
                      <a:pt x="7273" y="19366"/>
                      <a:pt x="7273" y="19366"/>
                      <a:pt x="7273" y="19366"/>
                    </a:cubicBezTo>
                    <a:cubicBezTo>
                      <a:pt x="6940" y="19275"/>
                      <a:pt x="6940" y="19275"/>
                      <a:pt x="6940" y="19275"/>
                    </a:cubicBezTo>
                    <a:cubicBezTo>
                      <a:pt x="6871" y="19511"/>
                      <a:pt x="6871" y="19511"/>
                      <a:pt x="6871" y="19511"/>
                    </a:cubicBezTo>
                    <a:cubicBezTo>
                      <a:pt x="7210" y="19604"/>
                      <a:pt x="7210" y="19604"/>
                      <a:pt x="7210" y="19604"/>
                    </a:cubicBezTo>
                    <a:cubicBezTo>
                      <a:pt x="7523" y="19685"/>
                      <a:pt x="7523" y="19685"/>
                      <a:pt x="7523" y="19685"/>
                    </a:cubicBezTo>
                    <a:cubicBezTo>
                      <a:pt x="7589" y="19702"/>
                      <a:pt x="7589" y="19702"/>
                      <a:pt x="7589" y="19702"/>
                    </a:cubicBezTo>
                    <a:cubicBezTo>
                      <a:pt x="7650" y="19463"/>
                      <a:pt x="7650" y="19463"/>
                      <a:pt x="7650" y="19463"/>
                    </a:cubicBezTo>
                    <a:close/>
                    <a:moveTo>
                      <a:pt x="6469" y="19138"/>
                    </a:moveTo>
                    <a:cubicBezTo>
                      <a:pt x="6327" y="19096"/>
                      <a:pt x="6327" y="19096"/>
                      <a:pt x="6327" y="19096"/>
                    </a:cubicBezTo>
                    <a:cubicBezTo>
                      <a:pt x="6006" y="18996"/>
                      <a:pt x="6006" y="18996"/>
                      <a:pt x="6006" y="18996"/>
                    </a:cubicBezTo>
                    <a:cubicBezTo>
                      <a:pt x="5766" y="18919"/>
                      <a:pt x="5766" y="18919"/>
                      <a:pt x="5766" y="18919"/>
                    </a:cubicBezTo>
                    <a:cubicBezTo>
                      <a:pt x="5690" y="19153"/>
                      <a:pt x="5690" y="19153"/>
                      <a:pt x="5690" y="19153"/>
                    </a:cubicBezTo>
                    <a:cubicBezTo>
                      <a:pt x="5932" y="19231"/>
                      <a:pt x="5932" y="19231"/>
                      <a:pt x="5932" y="19231"/>
                    </a:cubicBezTo>
                    <a:cubicBezTo>
                      <a:pt x="6255" y="19331"/>
                      <a:pt x="6255" y="19331"/>
                      <a:pt x="6255" y="19331"/>
                    </a:cubicBezTo>
                    <a:cubicBezTo>
                      <a:pt x="6397" y="19373"/>
                      <a:pt x="6397" y="19373"/>
                      <a:pt x="6397" y="19373"/>
                    </a:cubicBezTo>
                    <a:cubicBezTo>
                      <a:pt x="6469" y="19138"/>
                      <a:pt x="6469" y="19138"/>
                      <a:pt x="6469" y="19138"/>
                    </a:cubicBezTo>
                    <a:close/>
                    <a:moveTo>
                      <a:pt x="5301" y="18765"/>
                    </a:moveTo>
                    <a:cubicBezTo>
                      <a:pt x="5026" y="18670"/>
                      <a:pt x="5026" y="18670"/>
                      <a:pt x="5026" y="18670"/>
                    </a:cubicBezTo>
                    <a:cubicBezTo>
                      <a:pt x="4694" y="18552"/>
                      <a:pt x="4694" y="18552"/>
                      <a:pt x="4694" y="18552"/>
                    </a:cubicBezTo>
                    <a:cubicBezTo>
                      <a:pt x="4608" y="18520"/>
                      <a:pt x="4608" y="18520"/>
                      <a:pt x="4608" y="18520"/>
                    </a:cubicBezTo>
                    <a:cubicBezTo>
                      <a:pt x="4521" y="18751"/>
                      <a:pt x="4521" y="18751"/>
                      <a:pt x="4521" y="18751"/>
                    </a:cubicBezTo>
                    <a:cubicBezTo>
                      <a:pt x="4610" y="18783"/>
                      <a:pt x="4610" y="18783"/>
                      <a:pt x="4610" y="18783"/>
                    </a:cubicBezTo>
                    <a:cubicBezTo>
                      <a:pt x="4945" y="18903"/>
                      <a:pt x="4945" y="18903"/>
                      <a:pt x="4945" y="18903"/>
                    </a:cubicBezTo>
                    <a:cubicBezTo>
                      <a:pt x="5220" y="18997"/>
                      <a:pt x="5220" y="18997"/>
                      <a:pt x="5220" y="18997"/>
                    </a:cubicBezTo>
                    <a:cubicBezTo>
                      <a:pt x="5301" y="18765"/>
                      <a:pt x="5301" y="18765"/>
                      <a:pt x="5301" y="18765"/>
                    </a:cubicBezTo>
                    <a:close/>
                    <a:moveTo>
                      <a:pt x="4147" y="18348"/>
                    </a:moveTo>
                    <a:cubicBezTo>
                      <a:pt x="4021" y="18301"/>
                      <a:pt x="4021" y="18301"/>
                      <a:pt x="4021" y="18301"/>
                    </a:cubicBezTo>
                    <a:cubicBezTo>
                      <a:pt x="3681" y="18168"/>
                      <a:pt x="3681" y="18168"/>
                      <a:pt x="3681" y="18168"/>
                    </a:cubicBezTo>
                    <a:cubicBezTo>
                      <a:pt x="3462" y="18080"/>
                      <a:pt x="3462" y="18080"/>
                      <a:pt x="3462" y="18080"/>
                    </a:cubicBezTo>
                    <a:cubicBezTo>
                      <a:pt x="3369" y="18308"/>
                      <a:pt x="3369" y="18308"/>
                      <a:pt x="3369" y="18308"/>
                    </a:cubicBezTo>
                    <a:cubicBezTo>
                      <a:pt x="3590" y="18397"/>
                      <a:pt x="3590" y="18397"/>
                      <a:pt x="3590" y="18397"/>
                    </a:cubicBezTo>
                    <a:cubicBezTo>
                      <a:pt x="3933" y="18530"/>
                      <a:pt x="3933" y="18530"/>
                      <a:pt x="3933" y="18530"/>
                    </a:cubicBezTo>
                    <a:cubicBezTo>
                      <a:pt x="4059" y="18578"/>
                      <a:pt x="4059" y="18578"/>
                      <a:pt x="4059" y="18578"/>
                    </a:cubicBezTo>
                    <a:cubicBezTo>
                      <a:pt x="4147" y="18348"/>
                      <a:pt x="4147" y="18348"/>
                      <a:pt x="4147" y="18348"/>
                    </a:cubicBezTo>
                    <a:close/>
                    <a:moveTo>
                      <a:pt x="3008" y="17894"/>
                    </a:moveTo>
                    <a:cubicBezTo>
                      <a:pt x="2641" y="17739"/>
                      <a:pt x="2641" y="17739"/>
                      <a:pt x="2641" y="17739"/>
                    </a:cubicBezTo>
                    <a:cubicBezTo>
                      <a:pt x="2331" y="17604"/>
                      <a:pt x="2331" y="17604"/>
                      <a:pt x="2331" y="17604"/>
                    </a:cubicBezTo>
                    <a:cubicBezTo>
                      <a:pt x="2232" y="17829"/>
                      <a:pt x="2232" y="17829"/>
                      <a:pt x="2232" y="17829"/>
                    </a:cubicBezTo>
                    <a:cubicBezTo>
                      <a:pt x="2544" y="17965"/>
                      <a:pt x="2544" y="17965"/>
                      <a:pt x="2544" y="17965"/>
                    </a:cubicBezTo>
                    <a:cubicBezTo>
                      <a:pt x="2913" y="18121"/>
                      <a:pt x="2913" y="18121"/>
                      <a:pt x="2913" y="18121"/>
                    </a:cubicBezTo>
                    <a:cubicBezTo>
                      <a:pt x="3008" y="17894"/>
                      <a:pt x="3008" y="17894"/>
                      <a:pt x="3008" y="17894"/>
                    </a:cubicBezTo>
                    <a:close/>
                    <a:moveTo>
                      <a:pt x="1883" y="17404"/>
                    </a:moveTo>
                    <a:cubicBezTo>
                      <a:pt x="1575" y="17264"/>
                      <a:pt x="1575" y="17264"/>
                      <a:pt x="1575" y="17264"/>
                    </a:cubicBezTo>
                    <a:cubicBezTo>
                      <a:pt x="1214" y="17095"/>
                      <a:pt x="1214" y="17095"/>
                      <a:pt x="1214" y="17095"/>
                    </a:cubicBezTo>
                    <a:cubicBezTo>
                      <a:pt x="1109" y="17318"/>
                      <a:pt x="1109" y="17318"/>
                      <a:pt x="1109" y="17318"/>
                    </a:cubicBezTo>
                    <a:cubicBezTo>
                      <a:pt x="1472" y="17487"/>
                      <a:pt x="1472" y="17487"/>
                      <a:pt x="1472" y="17487"/>
                    </a:cubicBezTo>
                    <a:cubicBezTo>
                      <a:pt x="1780" y="17628"/>
                      <a:pt x="1780" y="17628"/>
                      <a:pt x="1780" y="17628"/>
                    </a:cubicBezTo>
                    <a:lnTo>
                      <a:pt x="1883" y="1740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5" name="Google Shape;745;p31"/>
            <p:cNvGrpSpPr/>
            <p:nvPr/>
          </p:nvGrpSpPr>
          <p:grpSpPr>
            <a:xfrm rot="1800033">
              <a:off x="8920442" y="3500648"/>
              <a:ext cx="156574" cy="280323"/>
              <a:chOff x="7419591" y="3612333"/>
              <a:chExt cx="146306" cy="261940"/>
            </a:xfrm>
          </p:grpSpPr>
          <p:sp>
            <p:nvSpPr>
              <p:cNvPr id="746" name="Google Shape;746;p31"/>
              <p:cNvSpPr/>
              <p:nvPr/>
            </p:nvSpPr>
            <p:spPr>
              <a:xfrm>
                <a:off x="7426735" y="3612333"/>
                <a:ext cx="132160" cy="261940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3002" extrusionOk="0">
                    <a:moveTo>
                      <a:pt x="0" y="2644"/>
                    </a:moveTo>
                    <a:cubicBezTo>
                      <a:pt x="0" y="184"/>
                      <a:pt x="0" y="184"/>
                      <a:pt x="0" y="184"/>
                    </a:cubicBezTo>
                    <a:cubicBezTo>
                      <a:pt x="0" y="82"/>
                      <a:pt x="83" y="0"/>
                      <a:pt x="184" y="0"/>
                    </a:cubicBezTo>
                    <a:cubicBezTo>
                      <a:pt x="1323" y="0"/>
                      <a:pt x="1323" y="0"/>
                      <a:pt x="1323" y="0"/>
                    </a:cubicBezTo>
                    <a:cubicBezTo>
                      <a:pt x="1424" y="0"/>
                      <a:pt x="1507" y="82"/>
                      <a:pt x="1507" y="184"/>
                    </a:cubicBezTo>
                    <a:cubicBezTo>
                      <a:pt x="1507" y="2644"/>
                      <a:pt x="1507" y="2644"/>
                      <a:pt x="1507" y="2644"/>
                    </a:cubicBezTo>
                    <a:cubicBezTo>
                      <a:pt x="1507" y="2821"/>
                      <a:pt x="1377" y="2969"/>
                      <a:pt x="1208" y="2997"/>
                    </a:cubicBezTo>
                    <a:cubicBezTo>
                      <a:pt x="1189" y="3001"/>
                      <a:pt x="1169" y="3002"/>
                      <a:pt x="1149" y="3002"/>
                    </a:cubicBezTo>
                    <a:cubicBezTo>
                      <a:pt x="358" y="3002"/>
                      <a:pt x="358" y="3002"/>
                      <a:pt x="358" y="3002"/>
                    </a:cubicBezTo>
                    <a:cubicBezTo>
                      <a:pt x="161" y="3002"/>
                      <a:pt x="0" y="2841"/>
                      <a:pt x="0" y="2644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p31"/>
              <p:cNvSpPr/>
              <p:nvPr/>
            </p:nvSpPr>
            <p:spPr>
              <a:xfrm>
                <a:off x="7523175" y="3838551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328" extrusionOk="0">
                    <a:moveTo>
                      <a:pt x="283" y="0"/>
                    </a:moveTo>
                    <a:cubicBezTo>
                      <a:pt x="308" y="0"/>
                      <a:pt x="328" y="20"/>
                      <a:pt x="328" y="44"/>
                    </a:cubicBezTo>
                    <a:cubicBezTo>
                      <a:pt x="328" y="201"/>
                      <a:pt x="201" y="328"/>
                      <a:pt x="44" y="328"/>
                    </a:cubicBezTo>
                    <a:cubicBezTo>
                      <a:pt x="20" y="328"/>
                      <a:pt x="0" y="308"/>
                      <a:pt x="0" y="283"/>
                    </a:cubicBezTo>
                    <a:cubicBezTo>
                      <a:pt x="0" y="258"/>
                      <a:pt x="20" y="238"/>
                      <a:pt x="44" y="238"/>
                    </a:cubicBezTo>
                    <a:cubicBezTo>
                      <a:pt x="151" y="238"/>
                      <a:pt x="238" y="151"/>
                      <a:pt x="238" y="44"/>
                    </a:cubicBezTo>
                    <a:cubicBezTo>
                      <a:pt x="238" y="20"/>
                      <a:pt x="258" y="0"/>
                      <a:pt x="283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31"/>
              <p:cNvSpPr/>
              <p:nvPr/>
            </p:nvSpPr>
            <p:spPr>
              <a:xfrm>
                <a:off x="7433879" y="3838551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328" extrusionOk="0">
                    <a:moveTo>
                      <a:pt x="45" y="0"/>
                    </a:moveTo>
                    <a:cubicBezTo>
                      <a:pt x="70" y="0"/>
                      <a:pt x="90" y="20"/>
                      <a:pt x="90" y="44"/>
                    </a:cubicBezTo>
                    <a:cubicBezTo>
                      <a:pt x="90" y="151"/>
                      <a:pt x="177" y="238"/>
                      <a:pt x="284" y="238"/>
                    </a:cubicBezTo>
                    <a:cubicBezTo>
                      <a:pt x="308" y="238"/>
                      <a:pt x="328" y="258"/>
                      <a:pt x="328" y="283"/>
                    </a:cubicBezTo>
                    <a:cubicBezTo>
                      <a:pt x="328" y="308"/>
                      <a:pt x="308" y="328"/>
                      <a:pt x="284" y="328"/>
                    </a:cubicBezTo>
                    <a:cubicBezTo>
                      <a:pt x="128" y="328"/>
                      <a:pt x="0" y="201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" name="Google Shape;749;p31"/>
              <p:cNvSpPr/>
              <p:nvPr/>
            </p:nvSpPr>
            <p:spPr>
              <a:xfrm>
                <a:off x="7519603" y="3619477"/>
                <a:ext cx="23813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04" extrusionOk="0">
                    <a:moveTo>
                      <a:pt x="2" y="0"/>
                    </a:moveTo>
                    <a:cubicBezTo>
                      <a:pt x="262" y="0"/>
                      <a:pt x="262" y="0"/>
                      <a:pt x="262" y="0"/>
                    </a:cubicBezTo>
                    <a:cubicBezTo>
                      <a:pt x="263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3" y="104"/>
                      <a:pt x="262" y="104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" name="Google Shape;750;p31"/>
              <p:cNvSpPr/>
              <p:nvPr/>
            </p:nvSpPr>
            <p:spPr>
              <a:xfrm>
                <a:off x="7445785" y="3619477"/>
                <a:ext cx="22622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04" extrusionOk="0">
                    <a:moveTo>
                      <a:pt x="1" y="0"/>
                    </a:moveTo>
                    <a:cubicBezTo>
                      <a:pt x="261" y="0"/>
                      <a:pt x="261" y="0"/>
                      <a:pt x="261" y="0"/>
                    </a:cubicBezTo>
                    <a:cubicBezTo>
                      <a:pt x="262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2" y="104"/>
                      <a:pt x="261" y="104"/>
                    </a:cubicBezTo>
                    <a:cubicBezTo>
                      <a:pt x="1" y="104"/>
                      <a:pt x="1" y="104"/>
                      <a:pt x="1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31"/>
              <p:cNvSpPr/>
              <p:nvPr/>
            </p:nvSpPr>
            <p:spPr>
              <a:xfrm>
                <a:off x="7455310" y="3649243"/>
                <a:ext cx="78581" cy="11906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31" extrusionOk="0">
                    <a:moveTo>
                      <a:pt x="94" y="131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0" y="53"/>
                      <a:pt x="19" y="0"/>
                      <a:pt x="61" y="0"/>
                    </a:cubicBezTo>
                    <a:cubicBezTo>
                      <a:pt x="840" y="0"/>
                      <a:pt x="840" y="0"/>
                      <a:pt x="840" y="0"/>
                    </a:cubicBezTo>
                    <a:cubicBezTo>
                      <a:pt x="882" y="0"/>
                      <a:pt x="901" y="53"/>
                      <a:pt x="868" y="80"/>
                    </a:cubicBezTo>
                    <a:cubicBezTo>
                      <a:pt x="807" y="131"/>
                      <a:pt x="807" y="131"/>
                      <a:pt x="807" y="131"/>
                    </a:cubicBezTo>
                    <a:lnTo>
                      <a:pt x="94" y="13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" name="Google Shape;752;p31"/>
              <p:cNvSpPr/>
              <p:nvPr/>
            </p:nvSpPr>
            <p:spPr>
              <a:xfrm>
                <a:off x="7452928" y="3770686"/>
                <a:ext cx="82152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941" h="450" extrusionOk="0">
                    <a:moveTo>
                      <a:pt x="36" y="257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807" y="0"/>
                      <a:pt x="807" y="0"/>
                      <a:pt x="807" y="0"/>
                    </a:cubicBezTo>
                    <a:cubicBezTo>
                      <a:pt x="905" y="257"/>
                      <a:pt x="905" y="257"/>
                      <a:pt x="905" y="257"/>
                    </a:cubicBezTo>
                    <a:cubicBezTo>
                      <a:pt x="941" y="350"/>
                      <a:pt x="872" y="450"/>
                      <a:pt x="772" y="450"/>
                    </a:cubicBezTo>
                    <a:cubicBezTo>
                      <a:pt x="169" y="450"/>
                      <a:pt x="169" y="450"/>
                      <a:pt x="169" y="450"/>
                    </a:cubicBezTo>
                    <a:cubicBezTo>
                      <a:pt x="69" y="450"/>
                      <a:pt x="0" y="350"/>
                      <a:pt x="36" y="257"/>
                    </a:cubicBezTo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3" name="Google Shape;753;p31"/>
              <p:cNvSpPr/>
              <p:nvPr/>
            </p:nvSpPr>
            <p:spPr>
              <a:xfrm>
                <a:off x="7449356" y="3719489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7" y="0"/>
                    </a:moveTo>
                    <a:lnTo>
                      <a:pt x="7" y="30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31"/>
              <p:cNvSpPr/>
              <p:nvPr/>
            </p:nvSpPr>
            <p:spPr>
              <a:xfrm>
                <a:off x="7449356" y="3669483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7" y="33"/>
                    </a:moveTo>
                    <a:lnTo>
                      <a:pt x="7" y="3"/>
                    </a:lnTo>
                    <a:lnTo>
                      <a:pt x="0" y="0"/>
                    </a:lnTo>
                    <a:lnTo>
                      <a:pt x="0" y="33"/>
                    </a:lnTo>
                    <a:lnTo>
                      <a:pt x="7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5" name="Google Shape;755;p31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6" name="Google Shape;756;p31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31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" name="Google Shape;758;p31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" name="Google Shape;759;p31"/>
              <p:cNvSpPr/>
              <p:nvPr/>
            </p:nvSpPr>
            <p:spPr>
              <a:xfrm>
                <a:off x="7529128" y="3612333"/>
                <a:ext cx="29766" cy="260746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997" extrusionOk="0">
                    <a:moveTo>
                      <a:pt x="151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84"/>
                      <a:pt x="112" y="84"/>
                      <a:pt x="112" y="84"/>
                    </a:cubicBezTo>
                    <a:cubicBezTo>
                      <a:pt x="157" y="84"/>
                      <a:pt x="157" y="84"/>
                      <a:pt x="157" y="84"/>
                    </a:cubicBezTo>
                    <a:cubicBezTo>
                      <a:pt x="158" y="84"/>
                      <a:pt x="158" y="85"/>
                      <a:pt x="158" y="86"/>
                    </a:cubicBezTo>
                    <a:cubicBezTo>
                      <a:pt x="158" y="187"/>
                      <a:pt x="158" y="187"/>
                      <a:pt x="158" y="187"/>
                    </a:cubicBezTo>
                    <a:cubicBezTo>
                      <a:pt x="158" y="188"/>
                      <a:pt x="158" y="188"/>
                      <a:pt x="157" y="188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541"/>
                      <a:pt x="112" y="1541"/>
                      <a:pt x="112" y="1541"/>
                    </a:cubicBezTo>
                    <a:cubicBezTo>
                      <a:pt x="112" y="1542"/>
                      <a:pt x="112" y="1542"/>
                      <a:pt x="112" y="1542"/>
                    </a:cubicBezTo>
                    <a:cubicBezTo>
                      <a:pt x="112" y="1685"/>
                      <a:pt x="112" y="1685"/>
                      <a:pt x="112" y="1685"/>
                    </a:cubicBezTo>
                    <a:cubicBezTo>
                      <a:pt x="95" y="1678"/>
                      <a:pt x="95" y="1678"/>
                      <a:pt x="95" y="1678"/>
                    </a:cubicBezTo>
                    <a:cubicBezTo>
                      <a:pt x="41" y="2107"/>
                      <a:pt x="41" y="2107"/>
                      <a:pt x="41" y="2107"/>
                    </a:cubicBezTo>
                    <a:cubicBezTo>
                      <a:pt x="43" y="2130"/>
                      <a:pt x="40" y="2154"/>
                      <a:pt x="32" y="2175"/>
                    </a:cubicBezTo>
                    <a:cubicBezTo>
                      <a:pt x="32" y="2175"/>
                      <a:pt x="32" y="2175"/>
                      <a:pt x="32" y="2175"/>
                    </a:cubicBezTo>
                    <a:cubicBezTo>
                      <a:pt x="0" y="2373"/>
                      <a:pt x="4" y="2615"/>
                      <a:pt x="21" y="2833"/>
                    </a:cubicBezTo>
                    <a:cubicBezTo>
                      <a:pt x="107" y="2814"/>
                      <a:pt x="171" y="2736"/>
                      <a:pt x="171" y="2644"/>
                    </a:cubicBezTo>
                    <a:cubicBezTo>
                      <a:pt x="171" y="2620"/>
                      <a:pt x="191" y="2600"/>
                      <a:pt x="216" y="2600"/>
                    </a:cubicBezTo>
                    <a:cubicBezTo>
                      <a:pt x="241" y="2600"/>
                      <a:pt x="261" y="2620"/>
                      <a:pt x="261" y="2644"/>
                    </a:cubicBezTo>
                    <a:cubicBezTo>
                      <a:pt x="261" y="2783"/>
                      <a:pt x="160" y="2899"/>
                      <a:pt x="28" y="2923"/>
                    </a:cubicBezTo>
                    <a:cubicBezTo>
                      <a:pt x="31" y="2948"/>
                      <a:pt x="33" y="2973"/>
                      <a:pt x="36" y="2997"/>
                    </a:cubicBezTo>
                    <a:cubicBezTo>
                      <a:pt x="205" y="2969"/>
                      <a:pt x="335" y="2821"/>
                      <a:pt x="335" y="2644"/>
                    </a:cubicBezTo>
                    <a:cubicBezTo>
                      <a:pt x="335" y="184"/>
                      <a:pt x="335" y="184"/>
                      <a:pt x="335" y="184"/>
                    </a:cubicBezTo>
                    <a:cubicBezTo>
                      <a:pt x="335" y="82"/>
                      <a:pt x="252" y="0"/>
                      <a:pt x="151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31"/>
              <p:cNvSpPr/>
              <p:nvPr/>
            </p:nvSpPr>
            <p:spPr>
              <a:xfrm>
                <a:off x="7538653" y="3619477"/>
                <a:ext cx="4762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46" h="104" extrusionOk="0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45" y="104"/>
                      <a:pt x="45" y="104"/>
                      <a:pt x="45" y="104"/>
                    </a:cubicBezTo>
                    <a:cubicBezTo>
                      <a:pt x="46" y="104"/>
                      <a:pt x="46" y="104"/>
                      <a:pt x="46" y="103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1"/>
                      <a:pt x="46" y="0"/>
                      <a:pt x="45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" name="Google Shape;761;p31"/>
              <p:cNvSpPr/>
              <p:nvPr/>
            </p:nvSpPr>
            <p:spPr>
              <a:xfrm>
                <a:off x="7532700" y="3795688"/>
                <a:ext cx="0" cy="5953"/>
              </a:xfrm>
              <a:custGeom>
                <a:avLst/>
                <a:gdLst/>
                <a:ahLst/>
                <a:cxnLst/>
                <a:rect l="l" t="t" r="r" b="b"/>
                <a:pathLst>
                  <a:path w="11" h="68" extrusionOk="0">
                    <a:moveTo>
                      <a:pt x="0" y="0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0" y="47"/>
                      <a:pt x="0" y="23"/>
                      <a:pt x="0" y="0"/>
                    </a:cubicBezTo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" name="Google Shape;762;p31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avLst/>
                <a:gdLst/>
                <a:ahLst/>
                <a:cxnLst/>
                <a:rect l="l" t="t" r="r" b="b"/>
                <a:pathLst>
                  <a:path w="1" h="10" extrusionOk="0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31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avLst/>
                <a:gdLst/>
                <a:ahLst/>
                <a:cxnLst/>
                <a:rect l="l" t="t" r="r" b="b"/>
                <a:pathLst>
                  <a:path w="1" h="10" extrusionOk="0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" name="Google Shape;764;p31"/>
              <p:cNvSpPr/>
              <p:nvPr/>
            </p:nvSpPr>
            <p:spPr>
              <a:xfrm>
                <a:off x="7426735" y="3612333"/>
                <a:ext cx="29766" cy="260746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997" extrusionOk="0">
                    <a:moveTo>
                      <a:pt x="223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83" y="0"/>
                      <a:pt x="0" y="82"/>
                      <a:pt x="0" y="184"/>
                    </a:cubicBezTo>
                    <a:cubicBezTo>
                      <a:pt x="0" y="2644"/>
                      <a:pt x="0" y="2644"/>
                      <a:pt x="0" y="2644"/>
                    </a:cubicBezTo>
                    <a:cubicBezTo>
                      <a:pt x="0" y="2821"/>
                      <a:pt x="130" y="2969"/>
                      <a:pt x="299" y="2997"/>
                    </a:cubicBezTo>
                    <a:cubicBezTo>
                      <a:pt x="302" y="2973"/>
                      <a:pt x="304" y="2949"/>
                      <a:pt x="307" y="2923"/>
                    </a:cubicBezTo>
                    <a:cubicBezTo>
                      <a:pt x="174" y="2900"/>
                      <a:pt x="72" y="2784"/>
                      <a:pt x="72" y="2644"/>
                    </a:cubicBezTo>
                    <a:cubicBezTo>
                      <a:pt x="72" y="2620"/>
                      <a:pt x="92" y="2600"/>
                      <a:pt x="117" y="2600"/>
                    </a:cubicBezTo>
                    <a:cubicBezTo>
                      <a:pt x="142" y="2600"/>
                      <a:pt x="162" y="2620"/>
                      <a:pt x="162" y="2644"/>
                    </a:cubicBezTo>
                    <a:cubicBezTo>
                      <a:pt x="162" y="2737"/>
                      <a:pt x="227" y="2815"/>
                      <a:pt x="314" y="2834"/>
                    </a:cubicBezTo>
                    <a:cubicBezTo>
                      <a:pt x="331" y="2615"/>
                      <a:pt x="335" y="2373"/>
                      <a:pt x="303" y="2175"/>
                    </a:cubicBezTo>
                    <a:cubicBezTo>
                      <a:pt x="223" y="1541"/>
                      <a:pt x="223" y="1541"/>
                      <a:pt x="223" y="1541"/>
                    </a:cubicBezTo>
                    <a:cubicBezTo>
                      <a:pt x="223" y="188"/>
                      <a:pt x="223" y="188"/>
                      <a:pt x="223" y="188"/>
                    </a:cubicBezTo>
                    <a:cubicBezTo>
                      <a:pt x="208" y="188"/>
                      <a:pt x="208" y="188"/>
                      <a:pt x="208" y="188"/>
                    </a:cubicBezTo>
                    <a:cubicBezTo>
                      <a:pt x="208" y="188"/>
                      <a:pt x="207" y="188"/>
                      <a:pt x="207" y="187"/>
                    </a:cubicBezTo>
                    <a:cubicBezTo>
                      <a:pt x="207" y="86"/>
                      <a:pt x="207" y="86"/>
                      <a:pt x="207" y="86"/>
                    </a:cubicBezTo>
                    <a:cubicBezTo>
                      <a:pt x="207" y="85"/>
                      <a:pt x="208" y="84"/>
                      <a:pt x="208" y="84"/>
                    </a:cubicBezTo>
                    <a:cubicBezTo>
                      <a:pt x="223" y="84"/>
                      <a:pt x="223" y="84"/>
                      <a:pt x="223" y="84"/>
                    </a:cubicBezTo>
                    <a:cubicBezTo>
                      <a:pt x="223" y="0"/>
                      <a:pt x="223" y="0"/>
                      <a:pt x="223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" name="Google Shape;765;p31"/>
              <p:cNvSpPr/>
              <p:nvPr/>
            </p:nvSpPr>
            <p:spPr>
              <a:xfrm>
                <a:off x="7445785" y="3619477"/>
                <a:ext cx="1191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6" h="104" extrusionOk="0">
                    <a:moveTo>
                      <a:pt x="16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4"/>
                      <a:pt x="1" y="104"/>
                      <a:pt x="1" y="104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6" name="Google Shape;766;p31"/>
              <p:cNvSpPr/>
              <p:nvPr/>
            </p:nvSpPr>
            <p:spPr>
              <a:xfrm>
                <a:off x="7545797" y="3780211"/>
                <a:ext cx="20100" cy="156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7" name="Google Shape;767;p31"/>
              <p:cNvSpPr/>
              <p:nvPr/>
            </p:nvSpPr>
            <p:spPr>
              <a:xfrm>
                <a:off x="7419591" y="3780211"/>
                <a:ext cx="20100" cy="156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8" name="Google Shape;768;p31"/>
            <p:cNvGrpSpPr/>
            <p:nvPr/>
          </p:nvGrpSpPr>
          <p:grpSpPr>
            <a:xfrm rot="-8999956" flipH="1">
              <a:off x="8578956" y="4720778"/>
              <a:ext cx="146303" cy="261934"/>
              <a:chOff x="7419591" y="3612333"/>
              <a:chExt cx="146306" cy="261940"/>
            </a:xfrm>
          </p:grpSpPr>
          <p:sp>
            <p:nvSpPr>
              <p:cNvPr id="769" name="Google Shape;769;p31"/>
              <p:cNvSpPr/>
              <p:nvPr/>
            </p:nvSpPr>
            <p:spPr>
              <a:xfrm>
                <a:off x="7426735" y="3612333"/>
                <a:ext cx="132160" cy="261940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3002" extrusionOk="0">
                    <a:moveTo>
                      <a:pt x="0" y="2644"/>
                    </a:moveTo>
                    <a:cubicBezTo>
                      <a:pt x="0" y="184"/>
                      <a:pt x="0" y="184"/>
                      <a:pt x="0" y="184"/>
                    </a:cubicBezTo>
                    <a:cubicBezTo>
                      <a:pt x="0" y="82"/>
                      <a:pt x="83" y="0"/>
                      <a:pt x="184" y="0"/>
                    </a:cubicBezTo>
                    <a:cubicBezTo>
                      <a:pt x="1323" y="0"/>
                      <a:pt x="1323" y="0"/>
                      <a:pt x="1323" y="0"/>
                    </a:cubicBezTo>
                    <a:cubicBezTo>
                      <a:pt x="1424" y="0"/>
                      <a:pt x="1507" y="82"/>
                      <a:pt x="1507" y="184"/>
                    </a:cubicBezTo>
                    <a:cubicBezTo>
                      <a:pt x="1507" y="2644"/>
                      <a:pt x="1507" y="2644"/>
                      <a:pt x="1507" y="2644"/>
                    </a:cubicBezTo>
                    <a:cubicBezTo>
                      <a:pt x="1507" y="2821"/>
                      <a:pt x="1377" y="2969"/>
                      <a:pt x="1208" y="2997"/>
                    </a:cubicBezTo>
                    <a:cubicBezTo>
                      <a:pt x="1189" y="3001"/>
                      <a:pt x="1169" y="3002"/>
                      <a:pt x="1149" y="3002"/>
                    </a:cubicBezTo>
                    <a:cubicBezTo>
                      <a:pt x="358" y="3002"/>
                      <a:pt x="358" y="3002"/>
                      <a:pt x="358" y="3002"/>
                    </a:cubicBezTo>
                    <a:cubicBezTo>
                      <a:pt x="161" y="3002"/>
                      <a:pt x="0" y="2841"/>
                      <a:pt x="0" y="264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770;p31"/>
              <p:cNvSpPr/>
              <p:nvPr/>
            </p:nvSpPr>
            <p:spPr>
              <a:xfrm>
                <a:off x="7523175" y="3838551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328" extrusionOk="0">
                    <a:moveTo>
                      <a:pt x="283" y="0"/>
                    </a:moveTo>
                    <a:cubicBezTo>
                      <a:pt x="308" y="0"/>
                      <a:pt x="328" y="20"/>
                      <a:pt x="328" y="44"/>
                    </a:cubicBezTo>
                    <a:cubicBezTo>
                      <a:pt x="328" y="201"/>
                      <a:pt x="201" y="328"/>
                      <a:pt x="44" y="328"/>
                    </a:cubicBezTo>
                    <a:cubicBezTo>
                      <a:pt x="20" y="328"/>
                      <a:pt x="0" y="308"/>
                      <a:pt x="0" y="283"/>
                    </a:cubicBezTo>
                    <a:cubicBezTo>
                      <a:pt x="0" y="258"/>
                      <a:pt x="20" y="238"/>
                      <a:pt x="44" y="238"/>
                    </a:cubicBezTo>
                    <a:cubicBezTo>
                      <a:pt x="151" y="238"/>
                      <a:pt x="238" y="151"/>
                      <a:pt x="238" y="44"/>
                    </a:cubicBezTo>
                    <a:cubicBezTo>
                      <a:pt x="238" y="20"/>
                      <a:pt x="258" y="0"/>
                      <a:pt x="283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771;p31"/>
              <p:cNvSpPr/>
              <p:nvPr/>
            </p:nvSpPr>
            <p:spPr>
              <a:xfrm>
                <a:off x="7433879" y="3838551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328" extrusionOk="0">
                    <a:moveTo>
                      <a:pt x="45" y="0"/>
                    </a:moveTo>
                    <a:cubicBezTo>
                      <a:pt x="70" y="0"/>
                      <a:pt x="90" y="20"/>
                      <a:pt x="90" y="44"/>
                    </a:cubicBezTo>
                    <a:cubicBezTo>
                      <a:pt x="90" y="151"/>
                      <a:pt x="177" y="238"/>
                      <a:pt x="284" y="238"/>
                    </a:cubicBezTo>
                    <a:cubicBezTo>
                      <a:pt x="308" y="238"/>
                      <a:pt x="328" y="258"/>
                      <a:pt x="328" y="283"/>
                    </a:cubicBezTo>
                    <a:cubicBezTo>
                      <a:pt x="328" y="308"/>
                      <a:pt x="308" y="328"/>
                      <a:pt x="284" y="328"/>
                    </a:cubicBezTo>
                    <a:cubicBezTo>
                      <a:pt x="128" y="328"/>
                      <a:pt x="0" y="201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772;p31"/>
              <p:cNvSpPr/>
              <p:nvPr/>
            </p:nvSpPr>
            <p:spPr>
              <a:xfrm>
                <a:off x="7519603" y="3619477"/>
                <a:ext cx="23813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04" extrusionOk="0">
                    <a:moveTo>
                      <a:pt x="2" y="0"/>
                    </a:moveTo>
                    <a:cubicBezTo>
                      <a:pt x="262" y="0"/>
                      <a:pt x="262" y="0"/>
                      <a:pt x="262" y="0"/>
                    </a:cubicBezTo>
                    <a:cubicBezTo>
                      <a:pt x="263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3" y="104"/>
                      <a:pt x="262" y="104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773;p31"/>
              <p:cNvSpPr/>
              <p:nvPr/>
            </p:nvSpPr>
            <p:spPr>
              <a:xfrm>
                <a:off x="7445785" y="3619477"/>
                <a:ext cx="22622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04" extrusionOk="0">
                    <a:moveTo>
                      <a:pt x="1" y="0"/>
                    </a:moveTo>
                    <a:cubicBezTo>
                      <a:pt x="261" y="0"/>
                      <a:pt x="261" y="0"/>
                      <a:pt x="261" y="0"/>
                    </a:cubicBezTo>
                    <a:cubicBezTo>
                      <a:pt x="262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2" y="104"/>
                      <a:pt x="261" y="104"/>
                    </a:cubicBezTo>
                    <a:cubicBezTo>
                      <a:pt x="1" y="104"/>
                      <a:pt x="1" y="104"/>
                      <a:pt x="1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774;p31"/>
              <p:cNvSpPr/>
              <p:nvPr/>
            </p:nvSpPr>
            <p:spPr>
              <a:xfrm>
                <a:off x="7455310" y="3649243"/>
                <a:ext cx="78581" cy="11906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31" extrusionOk="0">
                    <a:moveTo>
                      <a:pt x="94" y="131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0" y="53"/>
                      <a:pt x="19" y="0"/>
                      <a:pt x="61" y="0"/>
                    </a:cubicBezTo>
                    <a:cubicBezTo>
                      <a:pt x="840" y="0"/>
                      <a:pt x="840" y="0"/>
                      <a:pt x="840" y="0"/>
                    </a:cubicBezTo>
                    <a:cubicBezTo>
                      <a:pt x="882" y="0"/>
                      <a:pt x="901" y="53"/>
                      <a:pt x="868" y="80"/>
                    </a:cubicBezTo>
                    <a:cubicBezTo>
                      <a:pt x="807" y="131"/>
                      <a:pt x="807" y="131"/>
                      <a:pt x="807" y="131"/>
                    </a:cubicBezTo>
                    <a:lnTo>
                      <a:pt x="94" y="13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775;p31"/>
              <p:cNvSpPr/>
              <p:nvPr/>
            </p:nvSpPr>
            <p:spPr>
              <a:xfrm>
                <a:off x="7452928" y="3770686"/>
                <a:ext cx="82152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941" h="450" extrusionOk="0">
                    <a:moveTo>
                      <a:pt x="36" y="257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807" y="0"/>
                      <a:pt x="807" y="0"/>
                      <a:pt x="807" y="0"/>
                    </a:cubicBezTo>
                    <a:cubicBezTo>
                      <a:pt x="905" y="257"/>
                      <a:pt x="905" y="257"/>
                      <a:pt x="905" y="257"/>
                    </a:cubicBezTo>
                    <a:cubicBezTo>
                      <a:pt x="941" y="350"/>
                      <a:pt x="872" y="450"/>
                      <a:pt x="772" y="450"/>
                    </a:cubicBezTo>
                    <a:cubicBezTo>
                      <a:pt x="169" y="450"/>
                      <a:pt x="169" y="450"/>
                      <a:pt x="169" y="450"/>
                    </a:cubicBezTo>
                    <a:cubicBezTo>
                      <a:pt x="69" y="450"/>
                      <a:pt x="0" y="350"/>
                      <a:pt x="36" y="257"/>
                    </a:cubicBezTo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776;p31"/>
              <p:cNvSpPr/>
              <p:nvPr/>
            </p:nvSpPr>
            <p:spPr>
              <a:xfrm>
                <a:off x="7449356" y="3719489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7" y="0"/>
                    </a:moveTo>
                    <a:lnTo>
                      <a:pt x="7" y="30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777;p31"/>
              <p:cNvSpPr/>
              <p:nvPr/>
            </p:nvSpPr>
            <p:spPr>
              <a:xfrm>
                <a:off x="7449356" y="3669483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7" y="33"/>
                    </a:moveTo>
                    <a:lnTo>
                      <a:pt x="7" y="3"/>
                    </a:lnTo>
                    <a:lnTo>
                      <a:pt x="0" y="0"/>
                    </a:lnTo>
                    <a:lnTo>
                      <a:pt x="0" y="33"/>
                    </a:lnTo>
                    <a:lnTo>
                      <a:pt x="7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" name="Google Shape;778;p31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9" name="Google Shape;779;p31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" name="Google Shape;780;p31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1" name="Google Shape;781;p31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2" name="Google Shape;782;p31"/>
              <p:cNvSpPr/>
              <p:nvPr/>
            </p:nvSpPr>
            <p:spPr>
              <a:xfrm>
                <a:off x="7529128" y="3612333"/>
                <a:ext cx="29766" cy="260746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997" extrusionOk="0">
                    <a:moveTo>
                      <a:pt x="151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84"/>
                      <a:pt x="112" y="84"/>
                      <a:pt x="112" y="84"/>
                    </a:cubicBezTo>
                    <a:cubicBezTo>
                      <a:pt x="157" y="84"/>
                      <a:pt x="157" y="84"/>
                      <a:pt x="157" y="84"/>
                    </a:cubicBezTo>
                    <a:cubicBezTo>
                      <a:pt x="158" y="84"/>
                      <a:pt x="158" y="85"/>
                      <a:pt x="158" y="86"/>
                    </a:cubicBezTo>
                    <a:cubicBezTo>
                      <a:pt x="158" y="187"/>
                      <a:pt x="158" y="187"/>
                      <a:pt x="158" y="187"/>
                    </a:cubicBezTo>
                    <a:cubicBezTo>
                      <a:pt x="158" y="188"/>
                      <a:pt x="158" y="188"/>
                      <a:pt x="157" y="188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541"/>
                      <a:pt x="112" y="1541"/>
                      <a:pt x="112" y="1541"/>
                    </a:cubicBezTo>
                    <a:cubicBezTo>
                      <a:pt x="112" y="1542"/>
                      <a:pt x="112" y="1542"/>
                      <a:pt x="112" y="1542"/>
                    </a:cubicBezTo>
                    <a:cubicBezTo>
                      <a:pt x="112" y="1685"/>
                      <a:pt x="112" y="1685"/>
                      <a:pt x="112" y="1685"/>
                    </a:cubicBezTo>
                    <a:cubicBezTo>
                      <a:pt x="95" y="1678"/>
                      <a:pt x="95" y="1678"/>
                      <a:pt x="95" y="1678"/>
                    </a:cubicBezTo>
                    <a:cubicBezTo>
                      <a:pt x="41" y="2107"/>
                      <a:pt x="41" y="2107"/>
                      <a:pt x="41" y="2107"/>
                    </a:cubicBezTo>
                    <a:cubicBezTo>
                      <a:pt x="43" y="2130"/>
                      <a:pt x="40" y="2154"/>
                      <a:pt x="32" y="2175"/>
                    </a:cubicBezTo>
                    <a:cubicBezTo>
                      <a:pt x="32" y="2175"/>
                      <a:pt x="32" y="2175"/>
                      <a:pt x="32" y="2175"/>
                    </a:cubicBezTo>
                    <a:cubicBezTo>
                      <a:pt x="0" y="2373"/>
                      <a:pt x="4" y="2615"/>
                      <a:pt x="21" y="2833"/>
                    </a:cubicBezTo>
                    <a:cubicBezTo>
                      <a:pt x="107" y="2814"/>
                      <a:pt x="171" y="2736"/>
                      <a:pt x="171" y="2644"/>
                    </a:cubicBezTo>
                    <a:cubicBezTo>
                      <a:pt x="171" y="2620"/>
                      <a:pt x="191" y="2600"/>
                      <a:pt x="216" y="2600"/>
                    </a:cubicBezTo>
                    <a:cubicBezTo>
                      <a:pt x="241" y="2600"/>
                      <a:pt x="261" y="2620"/>
                      <a:pt x="261" y="2644"/>
                    </a:cubicBezTo>
                    <a:cubicBezTo>
                      <a:pt x="261" y="2783"/>
                      <a:pt x="160" y="2899"/>
                      <a:pt x="28" y="2923"/>
                    </a:cubicBezTo>
                    <a:cubicBezTo>
                      <a:pt x="31" y="2948"/>
                      <a:pt x="33" y="2973"/>
                      <a:pt x="36" y="2997"/>
                    </a:cubicBezTo>
                    <a:cubicBezTo>
                      <a:pt x="205" y="2969"/>
                      <a:pt x="335" y="2821"/>
                      <a:pt x="335" y="2644"/>
                    </a:cubicBezTo>
                    <a:cubicBezTo>
                      <a:pt x="335" y="184"/>
                      <a:pt x="335" y="184"/>
                      <a:pt x="335" y="184"/>
                    </a:cubicBezTo>
                    <a:cubicBezTo>
                      <a:pt x="335" y="82"/>
                      <a:pt x="252" y="0"/>
                      <a:pt x="151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3" name="Google Shape;783;p31"/>
              <p:cNvSpPr/>
              <p:nvPr/>
            </p:nvSpPr>
            <p:spPr>
              <a:xfrm>
                <a:off x="7538653" y="3619477"/>
                <a:ext cx="4762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46" h="104" extrusionOk="0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45" y="104"/>
                      <a:pt x="45" y="104"/>
                      <a:pt x="45" y="104"/>
                    </a:cubicBezTo>
                    <a:cubicBezTo>
                      <a:pt x="46" y="104"/>
                      <a:pt x="46" y="104"/>
                      <a:pt x="46" y="103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1"/>
                      <a:pt x="46" y="0"/>
                      <a:pt x="45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784;p31"/>
              <p:cNvSpPr/>
              <p:nvPr/>
            </p:nvSpPr>
            <p:spPr>
              <a:xfrm>
                <a:off x="7532700" y="3795688"/>
                <a:ext cx="0" cy="5953"/>
              </a:xfrm>
              <a:custGeom>
                <a:avLst/>
                <a:gdLst/>
                <a:ahLst/>
                <a:cxnLst/>
                <a:rect l="l" t="t" r="r" b="b"/>
                <a:pathLst>
                  <a:path w="11" h="68" extrusionOk="0">
                    <a:moveTo>
                      <a:pt x="0" y="0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0" y="47"/>
                      <a:pt x="0" y="23"/>
                      <a:pt x="0" y="0"/>
                    </a:cubicBezTo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785;p31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avLst/>
                <a:gdLst/>
                <a:ahLst/>
                <a:cxnLst/>
                <a:rect l="l" t="t" r="r" b="b"/>
                <a:pathLst>
                  <a:path w="1" h="10" extrusionOk="0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" name="Google Shape;786;p31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avLst/>
                <a:gdLst/>
                <a:ahLst/>
                <a:cxnLst/>
                <a:rect l="l" t="t" r="r" b="b"/>
                <a:pathLst>
                  <a:path w="1" h="10" extrusionOk="0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" name="Google Shape;787;p31"/>
              <p:cNvSpPr/>
              <p:nvPr/>
            </p:nvSpPr>
            <p:spPr>
              <a:xfrm>
                <a:off x="7426735" y="3612333"/>
                <a:ext cx="29766" cy="260746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997" extrusionOk="0">
                    <a:moveTo>
                      <a:pt x="223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83" y="0"/>
                      <a:pt x="0" y="82"/>
                      <a:pt x="0" y="184"/>
                    </a:cubicBezTo>
                    <a:cubicBezTo>
                      <a:pt x="0" y="2644"/>
                      <a:pt x="0" y="2644"/>
                      <a:pt x="0" y="2644"/>
                    </a:cubicBezTo>
                    <a:cubicBezTo>
                      <a:pt x="0" y="2821"/>
                      <a:pt x="130" y="2969"/>
                      <a:pt x="299" y="2997"/>
                    </a:cubicBezTo>
                    <a:cubicBezTo>
                      <a:pt x="302" y="2973"/>
                      <a:pt x="304" y="2949"/>
                      <a:pt x="307" y="2923"/>
                    </a:cubicBezTo>
                    <a:cubicBezTo>
                      <a:pt x="174" y="2900"/>
                      <a:pt x="72" y="2784"/>
                      <a:pt x="72" y="2644"/>
                    </a:cubicBezTo>
                    <a:cubicBezTo>
                      <a:pt x="72" y="2620"/>
                      <a:pt x="92" y="2600"/>
                      <a:pt x="117" y="2600"/>
                    </a:cubicBezTo>
                    <a:cubicBezTo>
                      <a:pt x="142" y="2600"/>
                      <a:pt x="162" y="2620"/>
                      <a:pt x="162" y="2644"/>
                    </a:cubicBezTo>
                    <a:cubicBezTo>
                      <a:pt x="162" y="2737"/>
                      <a:pt x="227" y="2815"/>
                      <a:pt x="314" y="2834"/>
                    </a:cubicBezTo>
                    <a:cubicBezTo>
                      <a:pt x="331" y="2615"/>
                      <a:pt x="335" y="2373"/>
                      <a:pt x="303" y="2175"/>
                    </a:cubicBezTo>
                    <a:cubicBezTo>
                      <a:pt x="223" y="1541"/>
                      <a:pt x="223" y="1541"/>
                      <a:pt x="223" y="1541"/>
                    </a:cubicBezTo>
                    <a:cubicBezTo>
                      <a:pt x="223" y="188"/>
                      <a:pt x="223" y="188"/>
                      <a:pt x="223" y="188"/>
                    </a:cubicBezTo>
                    <a:cubicBezTo>
                      <a:pt x="208" y="188"/>
                      <a:pt x="208" y="188"/>
                      <a:pt x="208" y="188"/>
                    </a:cubicBezTo>
                    <a:cubicBezTo>
                      <a:pt x="208" y="188"/>
                      <a:pt x="207" y="188"/>
                      <a:pt x="207" y="187"/>
                    </a:cubicBezTo>
                    <a:cubicBezTo>
                      <a:pt x="207" y="86"/>
                      <a:pt x="207" y="86"/>
                      <a:pt x="207" y="86"/>
                    </a:cubicBezTo>
                    <a:cubicBezTo>
                      <a:pt x="207" y="85"/>
                      <a:pt x="208" y="84"/>
                      <a:pt x="208" y="84"/>
                    </a:cubicBezTo>
                    <a:cubicBezTo>
                      <a:pt x="223" y="84"/>
                      <a:pt x="223" y="84"/>
                      <a:pt x="223" y="84"/>
                    </a:cubicBezTo>
                    <a:cubicBezTo>
                      <a:pt x="223" y="0"/>
                      <a:pt x="223" y="0"/>
                      <a:pt x="223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788;p31"/>
              <p:cNvSpPr/>
              <p:nvPr/>
            </p:nvSpPr>
            <p:spPr>
              <a:xfrm>
                <a:off x="7445785" y="3619477"/>
                <a:ext cx="1191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6" h="104" extrusionOk="0">
                    <a:moveTo>
                      <a:pt x="16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4"/>
                      <a:pt x="1" y="104"/>
                      <a:pt x="1" y="104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p31"/>
              <p:cNvSpPr/>
              <p:nvPr/>
            </p:nvSpPr>
            <p:spPr>
              <a:xfrm>
                <a:off x="7545797" y="3780211"/>
                <a:ext cx="20100" cy="15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790;p31"/>
              <p:cNvSpPr/>
              <p:nvPr/>
            </p:nvSpPr>
            <p:spPr>
              <a:xfrm>
                <a:off x="7419591" y="3780211"/>
                <a:ext cx="20100" cy="15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2" name="Google Shape;792;p32"/>
          <p:cNvGrpSpPr/>
          <p:nvPr/>
        </p:nvGrpSpPr>
        <p:grpSpPr>
          <a:xfrm rot="2700000">
            <a:off x="-4140938" y="2357626"/>
            <a:ext cx="7717114" cy="7717114"/>
            <a:chOff x="-4053286" y="1286123"/>
            <a:chExt cx="7717188" cy="7717188"/>
          </a:xfrm>
        </p:grpSpPr>
        <p:grpSp>
          <p:nvGrpSpPr>
            <p:cNvPr id="793" name="Google Shape;793;p32"/>
            <p:cNvGrpSpPr/>
            <p:nvPr/>
          </p:nvGrpSpPr>
          <p:grpSpPr>
            <a:xfrm rot="8100000">
              <a:off x="-2923130" y="2416279"/>
              <a:ext cx="5456876" cy="5456876"/>
              <a:chOff x="-2008470" y="-2569457"/>
              <a:chExt cx="5456928" cy="5456928"/>
            </a:xfrm>
          </p:grpSpPr>
          <p:sp>
            <p:nvSpPr>
              <p:cNvPr id="794" name="Google Shape;794;p32"/>
              <p:cNvSpPr/>
              <p:nvPr/>
            </p:nvSpPr>
            <p:spPr>
              <a:xfrm rot="-2700000">
                <a:off x="-2029087" y="-950544"/>
                <a:ext cx="5498161" cy="2219101"/>
              </a:xfrm>
              <a:custGeom>
                <a:avLst/>
                <a:gdLst/>
                <a:ahLst/>
                <a:cxnLst/>
                <a:rect l="l" t="t" r="r" b="b"/>
                <a:pathLst>
                  <a:path w="40188" h="16216" extrusionOk="0">
                    <a:moveTo>
                      <a:pt x="24671" y="16216"/>
                    </a:moveTo>
                    <a:cubicBezTo>
                      <a:pt x="21399" y="16216"/>
                      <a:pt x="18737" y="13343"/>
                      <a:pt x="18737" y="9813"/>
                    </a:cubicBezTo>
                    <a:cubicBezTo>
                      <a:pt x="18737" y="6500"/>
                      <a:pt x="18737" y="6500"/>
                      <a:pt x="18737" y="6500"/>
                    </a:cubicBezTo>
                    <a:cubicBezTo>
                      <a:pt x="18737" y="4423"/>
                      <a:pt x="17275" y="2733"/>
                      <a:pt x="15478" y="2733"/>
                    </a:cubicBezTo>
                    <a:cubicBezTo>
                      <a:pt x="13681" y="2733"/>
                      <a:pt x="12219" y="4423"/>
                      <a:pt x="12219" y="6501"/>
                    </a:cubicBezTo>
                    <a:cubicBezTo>
                      <a:pt x="12219" y="9813"/>
                      <a:pt x="12219" y="9813"/>
                      <a:pt x="12219" y="9813"/>
                    </a:cubicBezTo>
                    <a:cubicBezTo>
                      <a:pt x="12219" y="13343"/>
                      <a:pt x="9479" y="16216"/>
                      <a:pt x="6110" y="16216"/>
                    </a:cubicBezTo>
                    <a:cubicBezTo>
                      <a:pt x="2741" y="16216"/>
                      <a:pt x="0" y="13343"/>
                      <a:pt x="0" y="9813"/>
                    </a:cubicBezTo>
                    <a:cubicBezTo>
                      <a:pt x="0" y="1317"/>
                      <a:pt x="0" y="1317"/>
                      <a:pt x="0" y="1317"/>
                    </a:cubicBezTo>
                    <a:cubicBezTo>
                      <a:pt x="2636" y="1317"/>
                      <a:pt x="2636" y="1317"/>
                      <a:pt x="2636" y="1317"/>
                    </a:cubicBezTo>
                    <a:cubicBezTo>
                      <a:pt x="2636" y="9813"/>
                      <a:pt x="2636" y="9813"/>
                      <a:pt x="2636" y="9813"/>
                    </a:cubicBezTo>
                    <a:cubicBezTo>
                      <a:pt x="2636" y="11890"/>
                      <a:pt x="4194" y="13580"/>
                      <a:pt x="6110" y="13580"/>
                    </a:cubicBezTo>
                    <a:cubicBezTo>
                      <a:pt x="8025" y="13580"/>
                      <a:pt x="9584" y="11890"/>
                      <a:pt x="9584" y="9813"/>
                    </a:cubicBezTo>
                    <a:cubicBezTo>
                      <a:pt x="9584" y="6501"/>
                      <a:pt x="9584" y="6501"/>
                      <a:pt x="9584" y="6501"/>
                    </a:cubicBezTo>
                    <a:cubicBezTo>
                      <a:pt x="9584" y="2970"/>
                      <a:pt x="12228" y="97"/>
                      <a:pt x="15478" y="97"/>
                    </a:cubicBezTo>
                    <a:cubicBezTo>
                      <a:pt x="18728" y="97"/>
                      <a:pt x="21373" y="2970"/>
                      <a:pt x="21373" y="6500"/>
                    </a:cubicBezTo>
                    <a:cubicBezTo>
                      <a:pt x="21373" y="9813"/>
                      <a:pt x="21373" y="9813"/>
                      <a:pt x="21373" y="9813"/>
                    </a:cubicBezTo>
                    <a:cubicBezTo>
                      <a:pt x="21373" y="11890"/>
                      <a:pt x="22852" y="13580"/>
                      <a:pt x="24671" y="13580"/>
                    </a:cubicBezTo>
                    <a:cubicBezTo>
                      <a:pt x="26489" y="13580"/>
                      <a:pt x="27969" y="11890"/>
                      <a:pt x="27969" y="9813"/>
                    </a:cubicBezTo>
                    <a:cubicBezTo>
                      <a:pt x="27969" y="6403"/>
                      <a:pt x="27969" y="6403"/>
                      <a:pt x="27969" y="6403"/>
                    </a:cubicBezTo>
                    <a:cubicBezTo>
                      <a:pt x="27969" y="4713"/>
                      <a:pt x="28596" y="3116"/>
                      <a:pt x="29735" y="1907"/>
                    </a:cubicBezTo>
                    <a:cubicBezTo>
                      <a:pt x="30894" y="677"/>
                      <a:pt x="32437" y="0"/>
                      <a:pt x="34078" y="0"/>
                    </a:cubicBezTo>
                    <a:cubicBezTo>
                      <a:pt x="34078" y="0"/>
                      <a:pt x="34078" y="0"/>
                      <a:pt x="34078" y="0"/>
                    </a:cubicBezTo>
                    <a:cubicBezTo>
                      <a:pt x="35720" y="0"/>
                      <a:pt x="37262" y="677"/>
                      <a:pt x="38422" y="1907"/>
                    </a:cubicBezTo>
                    <a:cubicBezTo>
                      <a:pt x="39561" y="3116"/>
                      <a:pt x="40188" y="4713"/>
                      <a:pt x="40188" y="6403"/>
                    </a:cubicBezTo>
                    <a:cubicBezTo>
                      <a:pt x="40188" y="14898"/>
                      <a:pt x="40188" y="14898"/>
                      <a:pt x="40188" y="14898"/>
                    </a:cubicBezTo>
                    <a:cubicBezTo>
                      <a:pt x="37552" y="14898"/>
                      <a:pt x="37552" y="14898"/>
                      <a:pt x="37552" y="14898"/>
                    </a:cubicBezTo>
                    <a:cubicBezTo>
                      <a:pt x="37552" y="6403"/>
                      <a:pt x="37552" y="6403"/>
                      <a:pt x="37552" y="6403"/>
                    </a:cubicBezTo>
                    <a:cubicBezTo>
                      <a:pt x="37552" y="5387"/>
                      <a:pt x="37180" y="4433"/>
                      <a:pt x="36503" y="3715"/>
                    </a:cubicBezTo>
                    <a:cubicBezTo>
                      <a:pt x="35847" y="3019"/>
                      <a:pt x="34986" y="2635"/>
                      <a:pt x="34078" y="2635"/>
                    </a:cubicBezTo>
                    <a:cubicBezTo>
                      <a:pt x="33171" y="2635"/>
                      <a:pt x="32309" y="3019"/>
                      <a:pt x="31653" y="3715"/>
                    </a:cubicBezTo>
                    <a:cubicBezTo>
                      <a:pt x="30977" y="4433"/>
                      <a:pt x="30604" y="5387"/>
                      <a:pt x="30604" y="6403"/>
                    </a:cubicBezTo>
                    <a:cubicBezTo>
                      <a:pt x="30604" y="9813"/>
                      <a:pt x="30604" y="9813"/>
                      <a:pt x="30604" y="9813"/>
                    </a:cubicBezTo>
                    <a:cubicBezTo>
                      <a:pt x="30604" y="13343"/>
                      <a:pt x="27943" y="16216"/>
                      <a:pt x="24671" y="1621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5" name="Google Shape;795;p32"/>
              <p:cNvSpPr/>
              <p:nvPr/>
            </p:nvSpPr>
            <p:spPr>
              <a:xfrm rot="-2700000">
                <a:off x="-1861614" y="-783795"/>
                <a:ext cx="5162314" cy="1884632"/>
              </a:xfrm>
              <a:custGeom>
                <a:avLst/>
                <a:gdLst/>
                <a:ahLst/>
                <a:cxnLst/>
                <a:rect l="l" t="t" r="r" b="b"/>
                <a:pathLst>
                  <a:path w="37740" h="13779" extrusionOk="0">
                    <a:moveTo>
                      <a:pt x="23447" y="13779"/>
                    </a:moveTo>
                    <a:cubicBezTo>
                      <a:pt x="23200" y="13779"/>
                      <a:pt x="22952" y="13758"/>
                      <a:pt x="22710" y="13715"/>
                    </a:cubicBezTo>
                    <a:cubicBezTo>
                      <a:pt x="22743" y="13530"/>
                      <a:pt x="22743" y="13530"/>
                      <a:pt x="22743" y="13530"/>
                    </a:cubicBezTo>
                    <a:cubicBezTo>
                      <a:pt x="23044" y="13583"/>
                      <a:pt x="23355" y="13601"/>
                      <a:pt x="23659" y="13585"/>
                    </a:cubicBezTo>
                    <a:cubicBezTo>
                      <a:pt x="23669" y="13773"/>
                      <a:pt x="23669" y="13773"/>
                      <a:pt x="23669" y="13773"/>
                    </a:cubicBezTo>
                    <a:cubicBezTo>
                      <a:pt x="23595" y="13777"/>
                      <a:pt x="23521" y="13779"/>
                      <a:pt x="23447" y="13779"/>
                    </a:cubicBezTo>
                    <a:close/>
                    <a:moveTo>
                      <a:pt x="4631" y="13772"/>
                    </a:moveTo>
                    <a:cubicBezTo>
                      <a:pt x="4312" y="13755"/>
                      <a:pt x="3993" y="13703"/>
                      <a:pt x="3684" y="13620"/>
                    </a:cubicBezTo>
                    <a:cubicBezTo>
                      <a:pt x="3734" y="13438"/>
                      <a:pt x="3734" y="13438"/>
                      <a:pt x="3734" y="13438"/>
                    </a:cubicBezTo>
                    <a:cubicBezTo>
                      <a:pt x="4030" y="13518"/>
                      <a:pt x="4335" y="13567"/>
                      <a:pt x="4642" y="13584"/>
                    </a:cubicBezTo>
                    <a:lnTo>
                      <a:pt x="4631" y="13772"/>
                    </a:lnTo>
                    <a:close/>
                    <a:moveTo>
                      <a:pt x="5589" y="13725"/>
                    </a:moveTo>
                    <a:cubicBezTo>
                      <a:pt x="5560" y="13539"/>
                      <a:pt x="5560" y="13539"/>
                      <a:pt x="5560" y="13539"/>
                    </a:cubicBezTo>
                    <a:cubicBezTo>
                      <a:pt x="5863" y="13492"/>
                      <a:pt x="6162" y="13414"/>
                      <a:pt x="6449" y="13305"/>
                    </a:cubicBezTo>
                    <a:cubicBezTo>
                      <a:pt x="6516" y="13481"/>
                      <a:pt x="6516" y="13481"/>
                      <a:pt x="6516" y="13481"/>
                    </a:cubicBezTo>
                    <a:cubicBezTo>
                      <a:pt x="6216" y="13594"/>
                      <a:pt x="5904" y="13676"/>
                      <a:pt x="5589" y="13725"/>
                    </a:cubicBezTo>
                    <a:close/>
                    <a:moveTo>
                      <a:pt x="24616" y="13617"/>
                    </a:moveTo>
                    <a:cubicBezTo>
                      <a:pt x="24564" y="13436"/>
                      <a:pt x="24564" y="13436"/>
                      <a:pt x="24564" y="13436"/>
                    </a:cubicBezTo>
                    <a:cubicBezTo>
                      <a:pt x="24856" y="13353"/>
                      <a:pt x="25143" y="13236"/>
                      <a:pt x="25415" y="13090"/>
                    </a:cubicBezTo>
                    <a:cubicBezTo>
                      <a:pt x="25505" y="13255"/>
                      <a:pt x="25505" y="13255"/>
                      <a:pt x="25505" y="13255"/>
                    </a:cubicBezTo>
                    <a:cubicBezTo>
                      <a:pt x="25220" y="13409"/>
                      <a:pt x="24921" y="13530"/>
                      <a:pt x="24616" y="13617"/>
                    </a:cubicBezTo>
                    <a:close/>
                    <a:moveTo>
                      <a:pt x="21789" y="13446"/>
                    </a:moveTo>
                    <a:cubicBezTo>
                      <a:pt x="21496" y="13324"/>
                      <a:pt x="21213" y="13169"/>
                      <a:pt x="20948" y="12985"/>
                    </a:cubicBezTo>
                    <a:cubicBezTo>
                      <a:pt x="21055" y="12830"/>
                      <a:pt x="21055" y="12830"/>
                      <a:pt x="21055" y="12830"/>
                    </a:cubicBezTo>
                    <a:cubicBezTo>
                      <a:pt x="21310" y="13007"/>
                      <a:pt x="21581" y="13155"/>
                      <a:pt x="21861" y="13272"/>
                    </a:cubicBezTo>
                    <a:lnTo>
                      <a:pt x="21789" y="13446"/>
                    </a:lnTo>
                    <a:close/>
                    <a:moveTo>
                      <a:pt x="2790" y="13275"/>
                    </a:moveTo>
                    <a:cubicBezTo>
                      <a:pt x="2507" y="13132"/>
                      <a:pt x="2235" y="12958"/>
                      <a:pt x="1983" y="12759"/>
                    </a:cubicBezTo>
                    <a:cubicBezTo>
                      <a:pt x="2099" y="12611"/>
                      <a:pt x="2099" y="12611"/>
                      <a:pt x="2099" y="12611"/>
                    </a:cubicBezTo>
                    <a:cubicBezTo>
                      <a:pt x="2342" y="12803"/>
                      <a:pt x="2603" y="12970"/>
                      <a:pt x="2875" y="13107"/>
                    </a:cubicBezTo>
                    <a:lnTo>
                      <a:pt x="2790" y="13275"/>
                    </a:lnTo>
                    <a:close/>
                    <a:moveTo>
                      <a:pt x="7374" y="13053"/>
                    </a:moveTo>
                    <a:cubicBezTo>
                      <a:pt x="7273" y="12893"/>
                      <a:pt x="7273" y="12893"/>
                      <a:pt x="7273" y="12893"/>
                    </a:cubicBezTo>
                    <a:cubicBezTo>
                      <a:pt x="7531" y="12731"/>
                      <a:pt x="7776" y="12540"/>
                      <a:pt x="8000" y="12328"/>
                    </a:cubicBezTo>
                    <a:cubicBezTo>
                      <a:pt x="8130" y="12464"/>
                      <a:pt x="8130" y="12464"/>
                      <a:pt x="8130" y="12464"/>
                    </a:cubicBezTo>
                    <a:cubicBezTo>
                      <a:pt x="7896" y="12685"/>
                      <a:pt x="7642" y="12883"/>
                      <a:pt x="7374" y="13053"/>
                    </a:cubicBezTo>
                    <a:close/>
                    <a:moveTo>
                      <a:pt x="37740" y="12749"/>
                    </a:moveTo>
                    <a:cubicBezTo>
                      <a:pt x="37552" y="12749"/>
                      <a:pt x="37552" y="12749"/>
                      <a:pt x="37552" y="12749"/>
                    </a:cubicBezTo>
                    <a:cubicBezTo>
                      <a:pt x="37552" y="11808"/>
                      <a:pt x="37552" y="11808"/>
                      <a:pt x="37552" y="11808"/>
                    </a:cubicBezTo>
                    <a:cubicBezTo>
                      <a:pt x="37740" y="11808"/>
                      <a:pt x="37740" y="11808"/>
                      <a:pt x="37740" y="11808"/>
                    </a:cubicBezTo>
                    <a:lnTo>
                      <a:pt x="37740" y="12749"/>
                    </a:lnTo>
                    <a:close/>
                    <a:moveTo>
                      <a:pt x="26297" y="12716"/>
                    </a:moveTo>
                    <a:cubicBezTo>
                      <a:pt x="26176" y="12572"/>
                      <a:pt x="26176" y="12572"/>
                      <a:pt x="26176" y="12572"/>
                    </a:cubicBezTo>
                    <a:cubicBezTo>
                      <a:pt x="26409" y="12376"/>
                      <a:pt x="26626" y="12155"/>
                      <a:pt x="26820" y="11913"/>
                    </a:cubicBezTo>
                    <a:cubicBezTo>
                      <a:pt x="26967" y="12031"/>
                      <a:pt x="26967" y="12031"/>
                      <a:pt x="26967" y="12031"/>
                    </a:cubicBezTo>
                    <a:cubicBezTo>
                      <a:pt x="26764" y="12282"/>
                      <a:pt x="26539" y="12513"/>
                      <a:pt x="26297" y="12716"/>
                    </a:cubicBezTo>
                    <a:close/>
                    <a:moveTo>
                      <a:pt x="20219" y="12363"/>
                    </a:moveTo>
                    <a:cubicBezTo>
                      <a:pt x="19999" y="12135"/>
                      <a:pt x="19799" y="11883"/>
                      <a:pt x="19622" y="11614"/>
                    </a:cubicBezTo>
                    <a:cubicBezTo>
                      <a:pt x="19780" y="11511"/>
                      <a:pt x="19780" y="11511"/>
                      <a:pt x="19780" y="11511"/>
                    </a:cubicBezTo>
                    <a:cubicBezTo>
                      <a:pt x="19950" y="11770"/>
                      <a:pt x="20143" y="12013"/>
                      <a:pt x="20354" y="12232"/>
                    </a:cubicBezTo>
                    <a:lnTo>
                      <a:pt x="20219" y="12363"/>
                    </a:lnTo>
                    <a:close/>
                    <a:moveTo>
                      <a:pt x="1290" y="12098"/>
                    </a:moveTo>
                    <a:cubicBezTo>
                      <a:pt x="1082" y="11857"/>
                      <a:pt x="894" y="11596"/>
                      <a:pt x="732" y="11320"/>
                    </a:cubicBezTo>
                    <a:cubicBezTo>
                      <a:pt x="895" y="11224"/>
                      <a:pt x="895" y="11224"/>
                      <a:pt x="895" y="11224"/>
                    </a:cubicBezTo>
                    <a:cubicBezTo>
                      <a:pt x="1051" y="11491"/>
                      <a:pt x="1232" y="11743"/>
                      <a:pt x="1432" y="11974"/>
                    </a:cubicBezTo>
                    <a:lnTo>
                      <a:pt x="1290" y="12098"/>
                    </a:lnTo>
                    <a:close/>
                    <a:moveTo>
                      <a:pt x="8761" y="11745"/>
                    </a:moveTo>
                    <a:cubicBezTo>
                      <a:pt x="8609" y="11634"/>
                      <a:pt x="8609" y="11634"/>
                      <a:pt x="8609" y="11634"/>
                    </a:cubicBezTo>
                    <a:cubicBezTo>
                      <a:pt x="8788" y="11386"/>
                      <a:pt x="8947" y="11119"/>
                      <a:pt x="9080" y="10841"/>
                    </a:cubicBezTo>
                    <a:cubicBezTo>
                      <a:pt x="9250" y="10922"/>
                      <a:pt x="9250" y="10922"/>
                      <a:pt x="9250" y="10922"/>
                    </a:cubicBezTo>
                    <a:cubicBezTo>
                      <a:pt x="9112" y="11211"/>
                      <a:pt x="8948" y="11487"/>
                      <a:pt x="8761" y="11745"/>
                    </a:cubicBezTo>
                    <a:close/>
                    <a:moveTo>
                      <a:pt x="27497" y="11234"/>
                    </a:moveTo>
                    <a:cubicBezTo>
                      <a:pt x="27332" y="11145"/>
                      <a:pt x="27332" y="11145"/>
                      <a:pt x="27332" y="11145"/>
                    </a:cubicBezTo>
                    <a:cubicBezTo>
                      <a:pt x="27477" y="10876"/>
                      <a:pt x="27600" y="10590"/>
                      <a:pt x="27697" y="10297"/>
                    </a:cubicBezTo>
                    <a:cubicBezTo>
                      <a:pt x="27876" y="10356"/>
                      <a:pt x="27876" y="10356"/>
                      <a:pt x="27876" y="10356"/>
                    </a:cubicBezTo>
                    <a:cubicBezTo>
                      <a:pt x="27776" y="10660"/>
                      <a:pt x="27648" y="10956"/>
                      <a:pt x="27497" y="11234"/>
                    </a:cubicBezTo>
                    <a:close/>
                    <a:moveTo>
                      <a:pt x="37740" y="10866"/>
                    </a:moveTo>
                    <a:cubicBezTo>
                      <a:pt x="37552" y="10866"/>
                      <a:pt x="37552" y="10866"/>
                      <a:pt x="37552" y="10866"/>
                    </a:cubicBezTo>
                    <a:cubicBezTo>
                      <a:pt x="37552" y="9925"/>
                      <a:pt x="37552" y="9925"/>
                      <a:pt x="37552" y="9925"/>
                    </a:cubicBezTo>
                    <a:cubicBezTo>
                      <a:pt x="37740" y="9925"/>
                      <a:pt x="37740" y="9925"/>
                      <a:pt x="37740" y="9925"/>
                    </a:cubicBezTo>
                    <a:lnTo>
                      <a:pt x="37740" y="10866"/>
                    </a:lnTo>
                    <a:close/>
                    <a:moveTo>
                      <a:pt x="19173" y="10769"/>
                    </a:moveTo>
                    <a:cubicBezTo>
                      <a:pt x="19049" y="10477"/>
                      <a:pt x="18950" y="10170"/>
                      <a:pt x="18879" y="9859"/>
                    </a:cubicBezTo>
                    <a:cubicBezTo>
                      <a:pt x="19062" y="9817"/>
                      <a:pt x="19062" y="9817"/>
                      <a:pt x="19062" y="9817"/>
                    </a:cubicBezTo>
                    <a:cubicBezTo>
                      <a:pt x="19131" y="10118"/>
                      <a:pt x="19227" y="10414"/>
                      <a:pt x="19346" y="10696"/>
                    </a:cubicBezTo>
                    <a:lnTo>
                      <a:pt x="19173" y="10769"/>
                    </a:lnTo>
                    <a:close/>
                    <a:moveTo>
                      <a:pt x="325" y="10454"/>
                    </a:moveTo>
                    <a:cubicBezTo>
                      <a:pt x="216" y="10155"/>
                      <a:pt x="133" y="9844"/>
                      <a:pt x="79" y="9529"/>
                    </a:cubicBezTo>
                    <a:cubicBezTo>
                      <a:pt x="264" y="9497"/>
                      <a:pt x="264" y="9497"/>
                      <a:pt x="264" y="9497"/>
                    </a:cubicBezTo>
                    <a:cubicBezTo>
                      <a:pt x="317" y="9801"/>
                      <a:pt x="397" y="10101"/>
                      <a:pt x="502" y="10389"/>
                    </a:cubicBezTo>
                    <a:lnTo>
                      <a:pt x="325" y="10454"/>
                    </a:lnTo>
                    <a:close/>
                    <a:moveTo>
                      <a:pt x="9582" y="10025"/>
                    </a:moveTo>
                    <a:cubicBezTo>
                      <a:pt x="9401" y="9975"/>
                      <a:pt x="9401" y="9975"/>
                      <a:pt x="9401" y="9975"/>
                    </a:cubicBezTo>
                    <a:cubicBezTo>
                      <a:pt x="9481" y="9680"/>
                      <a:pt x="9536" y="9374"/>
                      <a:pt x="9563" y="9067"/>
                    </a:cubicBezTo>
                    <a:cubicBezTo>
                      <a:pt x="9750" y="9083"/>
                      <a:pt x="9750" y="9083"/>
                      <a:pt x="9750" y="9083"/>
                    </a:cubicBezTo>
                    <a:cubicBezTo>
                      <a:pt x="9722" y="9402"/>
                      <a:pt x="9666" y="9718"/>
                      <a:pt x="9582" y="10025"/>
                    </a:cubicBezTo>
                    <a:close/>
                    <a:moveTo>
                      <a:pt x="28096" y="9426"/>
                    </a:moveTo>
                    <a:cubicBezTo>
                      <a:pt x="27910" y="9398"/>
                      <a:pt x="27910" y="9398"/>
                      <a:pt x="27910" y="9398"/>
                    </a:cubicBezTo>
                    <a:cubicBezTo>
                      <a:pt x="27949" y="9136"/>
                      <a:pt x="27968" y="8867"/>
                      <a:pt x="27968" y="8600"/>
                    </a:cubicBezTo>
                    <a:cubicBezTo>
                      <a:pt x="27968" y="8474"/>
                      <a:pt x="27968" y="8474"/>
                      <a:pt x="27968" y="8474"/>
                    </a:cubicBezTo>
                    <a:cubicBezTo>
                      <a:pt x="28157" y="8474"/>
                      <a:pt x="28157" y="8474"/>
                      <a:pt x="28157" y="8474"/>
                    </a:cubicBezTo>
                    <a:cubicBezTo>
                      <a:pt x="28157" y="8600"/>
                      <a:pt x="28157" y="8600"/>
                      <a:pt x="28157" y="8600"/>
                    </a:cubicBezTo>
                    <a:cubicBezTo>
                      <a:pt x="28157" y="8876"/>
                      <a:pt x="28136" y="9154"/>
                      <a:pt x="28096" y="9426"/>
                    </a:cubicBezTo>
                    <a:close/>
                    <a:moveTo>
                      <a:pt x="37740" y="8984"/>
                    </a:moveTo>
                    <a:cubicBezTo>
                      <a:pt x="37552" y="8984"/>
                      <a:pt x="37552" y="8984"/>
                      <a:pt x="37552" y="8984"/>
                    </a:cubicBezTo>
                    <a:cubicBezTo>
                      <a:pt x="37552" y="8042"/>
                      <a:pt x="37552" y="8042"/>
                      <a:pt x="37552" y="8042"/>
                    </a:cubicBezTo>
                    <a:cubicBezTo>
                      <a:pt x="37740" y="8042"/>
                      <a:pt x="37740" y="8042"/>
                      <a:pt x="37740" y="8042"/>
                    </a:cubicBezTo>
                    <a:lnTo>
                      <a:pt x="37740" y="8984"/>
                    </a:lnTo>
                    <a:close/>
                    <a:moveTo>
                      <a:pt x="18745" y="8913"/>
                    </a:moveTo>
                    <a:cubicBezTo>
                      <a:pt x="18740" y="8809"/>
                      <a:pt x="18737" y="8703"/>
                      <a:pt x="18737" y="8600"/>
                    </a:cubicBezTo>
                    <a:cubicBezTo>
                      <a:pt x="18737" y="7966"/>
                      <a:pt x="18737" y="7966"/>
                      <a:pt x="18737" y="7966"/>
                    </a:cubicBezTo>
                    <a:cubicBezTo>
                      <a:pt x="18925" y="7966"/>
                      <a:pt x="18925" y="7966"/>
                      <a:pt x="18925" y="7966"/>
                    </a:cubicBezTo>
                    <a:cubicBezTo>
                      <a:pt x="18925" y="8600"/>
                      <a:pt x="18925" y="8600"/>
                      <a:pt x="18925" y="8600"/>
                    </a:cubicBezTo>
                    <a:cubicBezTo>
                      <a:pt x="18925" y="8700"/>
                      <a:pt x="18928" y="8802"/>
                      <a:pt x="18933" y="8902"/>
                    </a:cubicBezTo>
                    <a:lnTo>
                      <a:pt x="18745" y="8913"/>
                    </a:lnTo>
                    <a:close/>
                    <a:moveTo>
                      <a:pt x="188" y="8577"/>
                    </a:moveTo>
                    <a:cubicBezTo>
                      <a:pt x="0" y="8577"/>
                      <a:pt x="0" y="8577"/>
                      <a:pt x="0" y="8577"/>
                    </a:cubicBezTo>
                    <a:cubicBezTo>
                      <a:pt x="0" y="7635"/>
                      <a:pt x="0" y="7635"/>
                      <a:pt x="0" y="7635"/>
                    </a:cubicBezTo>
                    <a:cubicBezTo>
                      <a:pt x="188" y="7635"/>
                      <a:pt x="188" y="7635"/>
                      <a:pt x="188" y="7635"/>
                    </a:cubicBezTo>
                    <a:lnTo>
                      <a:pt x="188" y="8577"/>
                    </a:lnTo>
                    <a:close/>
                    <a:moveTo>
                      <a:pt x="9772" y="8134"/>
                    </a:moveTo>
                    <a:cubicBezTo>
                      <a:pt x="9583" y="8134"/>
                      <a:pt x="9583" y="8134"/>
                      <a:pt x="9583" y="8134"/>
                    </a:cubicBezTo>
                    <a:cubicBezTo>
                      <a:pt x="9583" y="7193"/>
                      <a:pt x="9583" y="7193"/>
                      <a:pt x="9583" y="7193"/>
                    </a:cubicBezTo>
                    <a:cubicBezTo>
                      <a:pt x="9772" y="7193"/>
                      <a:pt x="9772" y="7193"/>
                      <a:pt x="9772" y="7193"/>
                    </a:cubicBezTo>
                    <a:lnTo>
                      <a:pt x="9772" y="8134"/>
                    </a:lnTo>
                    <a:close/>
                    <a:moveTo>
                      <a:pt x="28157" y="7532"/>
                    </a:moveTo>
                    <a:cubicBezTo>
                      <a:pt x="27968" y="7532"/>
                      <a:pt x="27968" y="7532"/>
                      <a:pt x="27968" y="7532"/>
                    </a:cubicBezTo>
                    <a:cubicBezTo>
                      <a:pt x="27968" y="6591"/>
                      <a:pt x="27968" y="6591"/>
                      <a:pt x="27968" y="6591"/>
                    </a:cubicBezTo>
                    <a:cubicBezTo>
                      <a:pt x="28157" y="6591"/>
                      <a:pt x="28157" y="6591"/>
                      <a:pt x="28157" y="6591"/>
                    </a:cubicBezTo>
                    <a:lnTo>
                      <a:pt x="28157" y="7532"/>
                    </a:lnTo>
                    <a:close/>
                    <a:moveTo>
                      <a:pt x="37740" y="7101"/>
                    </a:moveTo>
                    <a:cubicBezTo>
                      <a:pt x="37552" y="7101"/>
                      <a:pt x="37552" y="7101"/>
                      <a:pt x="37552" y="7101"/>
                    </a:cubicBezTo>
                    <a:cubicBezTo>
                      <a:pt x="37552" y="6160"/>
                      <a:pt x="37552" y="6160"/>
                      <a:pt x="37552" y="6160"/>
                    </a:cubicBezTo>
                    <a:cubicBezTo>
                      <a:pt x="37740" y="6160"/>
                      <a:pt x="37740" y="6160"/>
                      <a:pt x="37740" y="6160"/>
                    </a:cubicBezTo>
                    <a:lnTo>
                      <a:pt x="37740" y="7101"/>
                    </a:lnTo>
                    <a:close/>
                    <a:moveTo>
                      <a:pt x="18925" y="7025"/>
                    </a:moveTo>
                    <a:cubicBezTo>
                      <a:pt x="18737" y="7025"/>
                      <a:pt x="18737" y="7025"/>
                      <a:pt x="18737" y="7025"/>
                    </a:cubicBezTo>
                    <a:cubicBezTo>
                      <a:pt x="18737" y="6084"/>
                      <a:pt x="18737" y="6084"/>
                      <a:pt x="18737" y="6084"/>
                    </a:cubicBezTo>
                    <a:cubicBezTo>
                      <a:pt x="18925" y="6084"/>
                      <a:pt x="18925" y="6084"/>
                      <a:pt x="18925" y="6084"/>
                    </a:cubicBezTo>
                    <a:lnTo>
                      <a:pt x="18925" y="7025"/>
                    </a:lnTo>
                    <a:close/>
                    <a:moveTo>
                      <a:pt x="188" y="6694"/>
                    </a:moveTo>
                    <a:cubicBezTo>
                      <a:pt x="0" y="6694"/>
                      <a:pt x="0" y="6694"/>
                      <a:pt x="0" y="6694"/>
                    </a:cubicBezTo>
                    <a:cubicBezTo>
                      <a:pt x="0" y="5753"/>
                      <a:pt x="0" y="5753"/>
                      <a:pt x="0" y="5753"/>
                    </a:cubicBezTo>
                    <a:cubicBezTo>
                      <a:pt x="188" y="5753"/>
                      <a:pt x="188" y="5753"/>
                      <a:pt x="188" y="5753"/>
                    </a:cubicBezTo>
                    <a:lnTo>
                      <a:pt x="188" y="6694"/>
                    </a:lnTo>
                    <a:close/>
                    <a:moveTo>
                      <a:pt x="9772" y="6252"/>
                    </a:moveTo>
                    <a:cubicBezTo>
                      <a:pt x="9583" y="6252"/>
                      <a:pt x="9583" y="6252"/>
                      <a:pt x="9583" y="6252"/>
                    </a:cubicBezTo>
                    <a:cubicBezTo>
                      <a:pt x="9583" y="5310"/>
                      <a:pt x="9583" y="5310"/>
                      <a:pt x="9583" y="5310"/>
                    </a:cubicBezTo>
                    <a:cubicBezTo>
                      <a:pt x="9772" y="5310"/>
                      <a:pt x="9772" y="5310"/>
                      <a:pt x="9772" y="5310"/>
                    </a:cubicBezTo>
                    <a:lnTo>
                      <a:pt x="9772" y="6252"/>
                    </a:lnTo>
                    <a:close/>
                    <a:moveTo>
                      <a:pt x="28157" y="5650"/>
                    </a:moveTo>
                    <a:cubicBezTo>
                      <a:pt x="27968" y="5650"/>
                      <a:pt x="27968" y="5650"/>
                      <a:pt x="27968" y="5650"/>
                    </a:cubicBezTo>
                    <a:cubicBezTo>
                      <a:pt x="27968" y="5190"/>
                      <a:pt x="27968" y="5190"/>
                      <a:pt x="27968" y="5190"/>
                    </a:cubicBezTo>
                    <a:cubicBezTo>
                      <a:pt x="27968" y="5027"/>
                      <a:pt x="27976" y="4863"/>
                      <a:pt x="27990" y="4701"/>
                    </a:cubicBezTo>
                    <a:cubicBezTo>
                      <a:pt x="28178" y="4717"/>
                      <a:pt x="28178" y="4717"/>
                      <a:pt x="28178" y="4717"/>
                    </a:cubicBezTo>
                    <a:cubicBezTo>
                      <a:pt x="28164" y="4874"/>
                      <a:pt x="28157" y="5033"/>
                      <a:pt x="28157" y="5190"/>
                    </a:cubicBezTo>
                    <a:lnTo>
                      <a:pt x="28157" y="5650"/>
                    </a:lnTo>
                    <a:close/>
                    <a:moveTo>
                      <a:pt x="37740" y="5218"/>
                    </a:moveTo>
                    <a:cubicBezTo>
                      <a:pt x="37552" y="5218"/>
                      <a:pt x="37552" y="5218"/>
                      <a:pt x="37552" y="5218"/>
                    </a:cubicBezTo>
                    <a:cubicBezTo>
                      <a:pt x="37552" y="5190"/>
                      <a:pt x="37552" y="5190"/>
                      <a:pt x="37552" y="5190"/>
                    </a:cubicBezTo>
                    <a:cubicBezTo>
                      <a:pt x="37552" y="4890"/>
                      <a:pt x="37527" y="4590"/>
                      <a:pt x="37476" y="4297"/>
                    </a:cubicBezTo>
                    <a:cubicBezTo>
                      <a:pt x="37662" y="4266"/>
                      <a:pt x="37662" y="4266"/>
                      <a:pt x="37662" y="4266"/>
                    </a:cubicBezTo>
                    <a:cubicBezTo>
                      <a:pt x="37714" y="4569"/>
                      <a:pt x="37740" y="4880"/>
                      <a:pt x="37740" y="5190"/>
                    </a:cubicBezTo>
                    <a:lnTo>
                      <a:pt x="37740" y="5218"/>
                    </a:lnTo>
                    <a:close/>
                    <a:moveTo>
                      <a:pt x="18735" y="5145"/>
                    </a:moveTo>
                    <a:cubicBezTo>
                      <a:pt x="18727" y="4836"/>
                      <a:pt x="18693" y="4527"/>
                      <a:pt x="18634" y="4226"/>
                    </a:cubicBezTo>
                    <a:cubicBezTo>
                      <a:pt x="18819" y="4190"/>
                      <a:pt x="18819" y="4190"/>
                      <a:pt x="18819" y="4190"/>
                    </a:cubicBezTo>
                    <a:cubicBezTo>
                      <a:pt x="18880" y="4501"/>
                      <a:pt x="18915" y="4820"/>
                      <a:pt x="18923" y="5140"/>
                    </a:cubicBezTo>
                    <a:lnTo>
                      <a:pt x="18735" y="5145"/>
                    </a:lnTo>
                    <a:close/>
                    <a:moveTo>
                      <a:pt x="188" y="4811"/>
                    </a:moveTo>
                    <a:cubicBezTo>
                      <a:pt x="0" y="4811"/>
                      <a:pt x="0" y="4811"/>
                      <a:pt x="0" y="4811"/>
                    </a:cubicBezTo>
                    <a:cubicBezTo>
                      <a:pt x="0" y="3870"/>
                      <a:pt x="0" y="3870"/>
                      <a:pt x="0" y="3870"/>
                    </a:cubicBezTo>
                    <a:cubicBezTo>
                      <a:pt x="188" y="3870"/>
                      <a:pt x="188" y="3870"/>
                      <a:pt x="188" y="3870"/>
                    </a:cubicBezTo>
                    <a:lnTo>
                      <a:pt x="188" y="4811"/>
                    </a:lnTo>
                    <a:close/>
                    <a:moveTo>
                      <a:pt x="9845" y="4389"/>
                    </a:moveTo>
                    <a:cubicBezTo>
                      <a:pt x="9659" y="4358"/>
                      <a:pt x="9659" y="4358"/>
                      <a:pt x="9659" y="4358"/>
                    </a:cubicBezTo>
                    <a:cubicBezTo>
                      <a:pt x="9711" y="4043"/>
                      <a:pt x="9791" y="3731"/>
                      <a:pt x="9895" y="3431"/>
                    </a:cubicBezTo>
                    <a:cubicBezTo>
                      <a:pt x="10073" y="3493"/>
                      <a:pt x="10073" y="3493"/>
                      <a:pt x="10073" y="3493"/>
                    </a:cubicBezTo>
                    <a:cubicBezTo>
                      <a:pt x="9972" y="3783"/>
                      <a:pt x="9895" y="4084"/>
                      <a:pt x="9845" y="4389"/>
                    </a:cubicBezTo>
                    <a:close/>
                    <a:moveTo>
                      <a:pt x="28341" y="3809"/>
                    </a:moveTo>
                    <a:cubicBezTo>
                      <a:pt x="28159" y="3759"/>
                      <a:pt x="28159" y="3759"/>
                      <a:pt x="28159" y="3759"/>
                    </a:cubicBezTo>
                    <a:cubicBezTo>
                      <a:pt x="28243" y="3451"/>
                      <a:pt x="28355" y="3150"/>
                      <a:pt x="28493" y="2862"/>
                    </a:cubicBezTo>
                    <a:cubicBezTo>
                      <a:pt x="28662" y="2944"/>
                      <a:pt x="28662" y="2944"/>
                      <a:pt x="28662" y="2944"/>
                    </a:cubicBezTo>
                    <a:cubicBezTo>
                      <a:pt x="28530" y="3221"/>
                      <a:pt x="28422" y="3512"/>
                      <a:pt x="28341" y="3809"/>
                    </a:cubicBezTo>
                    <a:close/>
                    <a:moveTo>
                      <a:pt x="37240" y="3405"/>
                    </a:moveTo>
                    <a:cubicBezTo>
                      <a:pt x="37135" y="3115"/>
                      <a:pt x="37003" y="2834"/>
                      <a:pt x="36848" y="2570"/>
                    </a:cubicBezTo>
                    <a:cubicBezTo>
                      <a:pt x="37010" y="2474"/>
                      <a:pt x="37010" y="2474"/>
                      <a:pt x="37010" y="2474"/>
                    </a:cubicBezTo>
                    <a:cubicBezTo>
                      <a:pt x="37171" y="2749"/>
                      <a:pt x="37308" y="3040"/>
                      <a:pt x="37417" y="3341"/>
                    </a:cubicBezTo>
                    <a:lnTo>
                      <a:pt x="37240" y="3405"/>
                    </a:lnTo>
                    <a:close/>
                    <a:moveTo>
                      <a:pt x="18379" y="3338"/>
                    </a:moveTo>
                    <a:cubicBezTo>
                      <a:pt x="18268" y="3050"/>
                      <a:pt x="18131" y="2771"/>
                      <a:pt x="17973" y="2509"/>
                    </a:cubicBezTo>
                    <a:cubicBezTo>
                      <a:pt x="18134" y="2412"/>
                      <a:pt x="18134" y="2412"/>
                      <a:pt x="18134" y="2412"/>
                    </a:cubicBezTo>
                    <a:cubicBezTo>
                      <a:pt x="18298" y="2682"/>
                      <a:pt x="18440" y="2972"/>
                      <a:pt x="18555" y="3271"/>
                    </a:cubicBezTo>
                    <a:lnTo>
                      <a:pt x="18379" y="3338"/>
                    </a:lnTo>
                    <a:close/>
                    <a:moveTo>
                      <a:pt x="188" y="2928"/>
                    </a:moveTo>
                    <a:cubicBezTo>
                      <a:pt x="0" y="2928"/>
                      <a:pt x="0" y="2928"/>
                      <a:pt x="0" y="2928"/>
                    </a:cubicBezTo>
                    <a:cubicBezTo>
                      <a:pt x="0" y="1987"/>
                      <a:pt x="0" y="1987"/>
                      <a:pt x="0" y="1987"/>
                    </a:cubicBezTo>
                    <a:cubicBezTo>
                      <a:pt x="188" y="1987"/>
                      <a:pt x="188" y="1987"/>
                      <a:pt x="188" y="1987"/>
                    </a:cubicBezTo>
                    <a:lnTo>
                      <a:pt x="188" y="2928"/>
                    </a:lnTo>
                    <a:close/>
                    <a:moveTo>
                      <a:pt x="10452" y="2652"/>
                    </a:moveTo>
                    <a:cubicBezTo>
                      <a:pt x="10288" y="2559"/>
                      <a:pt x="10288" y="2559"/>
                      <a:pt x="10288" y="2559"/>
                    </a:cubicBezTo>
                    <a:cubicBezTo>
                      <a:pt x="10446" y="2279"/>
                      <a:pt x="10629" y="2014"/>
                      <a:pt x="10832" y="1771"/>
                    </a:cubicBezTo>
                    <a:cubicBezTo>
                      <a:pt x="10976" y="1892"/>
                      <a:pt x="10976" y="1892"/>
                      <a:pt x="10976" y="1892"/>
                    </a:cubicBezTo>
                    <a:cubicBezTo>
                      <a:pt x="10781" y="2126"/>
                      <a:pt x="10604" y="2382"/>
                      <a:pt x="10452" y="2652"/>
                    </a:cubicBezTo>
                    <a:close/>
                    <a:moveTo>
                      <a:pt x="29134" y="2151"/>
                    </a:moveTo>
                    <a:cubicBezTo>
                      <a:pt x="28982" y="2040"/>
                      <a:pt x="28982" y="2040"/>
                      <a:pt x="28982" y="2040"/>
                    </a:cubicBezTo>
                    <a:cubicBezTo>
                      <a:pt x="29171" y="1781"/>
                      <a:pt x="29383" y="1539"/>
                      <a:pt x="29614" y="1321"/>
                    </a:cubicBezTo>
                    <a:cubicBezTo>
                      <a:pt x="29743" y="1458"/>
                      <a:pt x="29743" y="1458"/>
                      <a:pt x="29743" y="1458"/>
                    </a:cubicBezTo>
                    <a:cubicBezTo>
                      <a:pt x="29521" y="1668"/>
                      <a:pt x="29316" y="1901"/>
                      <a:pt x="29134" y="2151"/>
                    </a:cubicBezTo>
                    <a:close/>
                    <a:moveTo>
                      <a:pt x="36311" y="1819"/>
                    </a:moveTo>
                    <a:cubicBezTo>
                      <a:pt x="36109" y="1585"/>
                      <a:pt x="35885" y="1371"/>
                      <a:pt x="35645" y="1181"/>
                    </a:cubicBezTo>
                    <a:cubicBezTo>
                      <a:pt x="35762" y="1034"/>
                      <a:pt x="35762" y="1034"/>
                      <a:pt x="35762" y="1034"/>
                    </a:cubicBezTo>
                    <a:cubicBezTo>
                      <a:pt x="36011" y="1230"/>
                      <a:pt x="36243" y="1453"/>
                      <a:pt x="36454" y="1696"/>
                    </a:cubicBezTo>
                    <a:lnTo>
                      <a:pt x="36311" y="1819"/>
                    </a:lnTo>
                    <a:close/>
                    <a:moveTo>
                      <a:pt x="17424" y="1767"/>
                    </a:moveTo>
                    <a:cubicBezTo>
                      <a:pt x="17217" y="1536"/>
                      <a:pt x="16989" y="1326"/>
                      <a:pt x="16746" y="1144"/>
                    </a:cubicBezTo>
                    <a:cubicBezTo>
                      <a:pt x="16859" y="994"/>
                      <a:pt x="16859" y="994"/>
                      <a:pt x="16859" y="994"/>
                    </a:cubicBezTo>
                    <a:cubicBezTo>
                      <a:pt x="17111" y="1183"/>
                      <a:pt x="17349" y="1401"/>
                      <a:pt x="17564" y="1642"/>
                    </a:cubicBezTo>
                    <a:lnTo>
                      <a:pt x="17424" y="1767"/>
                    </a:lnTo>
                    <a:close/>
                    <a:moveTo>
                      <a:pt x="11633" y="1245"/>
                    </a:moveTo>
                    <a:cubicBezTo>
                      <a:pt x="11514" y="1099"/>
                      <a:pt x="11514" y="1099"/>
                      <a:pt x="11514" y="1099"/>
                    </a:cubicBezTo>
                    <a:cubicBezTo>
                      <a:pt x="11766" y="896"/>
                      <a:pt x="12037" y="720"/>
                      <a:pt x="12319" y="576"/>
                    </a:cubicBezTo>
                    <a:cubicBezTo>
                      <a:pt x="12404" y="744"/>
                      <a:pt x="12404" y="744"/>
                      <a:pt x="12404" y="744"/>
                    </a:cubicBezTo>
                    <a:cubicBezTo>
                      <a:pt x="12134" y="882"/>
                      <a:pt x="11874" y="1050"/>
                      <a:pt x="11633" y="1245"/>
                    </a:cubicBezTo>
                    <a:close/>
                    <a:moveTo>
                      <a:pt x="188" y="1046"/>
                    </a:moveTo>
                    <a:cubicBezTo>
                      <a:pt x="0" y="1046"/>
                      <a:pt x="0" y="1046"/>
                      <a:pt x="0" y="1046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8" y="104"/>
                      <a:pt x="188" y="104"/>
                      <a:pt x="188" y="104"/>
                    </a:cubicBezTo>
                    <a:lnTo>
                      <a:pt x="188" y="1046"/>
                    </a:lnTo>
                    <a:close/>
                    <a:moveTo>
                      <a:pt x="30472" y="893"/>
                    </a:moveTo>
                    <a:cubicBezTo>
                      <a:pt x="30371" y="734"/>
                      <a:pt x="30371" y="734"/>
                      <a:pt x="30371" y="734"/>
                    </a:cubicBezTo>
                    <a:cubicBezTo>
                      <a:pt x="30643" y="562"/>
                      <a:pt x="30932" y="418"/>
                      <a:pt x="31229" y="307"/>
                    </a:cubicBezTo>
                    <a:cubicBezTo>
                      <a:pt x="31296" y="483"/>
                      <a:pt x="31296" y="483"/>
                      <a:pt x="31296" y="483"/>
                    </a:cubicBezTo>
                    <a:cubicBezTo>
                      <a:pt x="31010" y="590"/>
                      <a:pt x="30733" y="728"/>
                      <a:pt x="30472" y="893"/>
                    </a:cubicBezTo>
                    <a:close/>
                    <a:moveTo>
                      <a:pt x="34870" y="684"/>
                    </a:moveTo>
                    <a:cubicBezTo>
                      <a:pt x="34595" y="544"/>
                      <a:pt x="34306" y="433"/>
                      <a:pt x="34012" y="353"/>
                    </a:cubicBezTo>
                    <a:cubicBezTo>
                      <a:pt x="34061" y="171"/>
                      <a:pt x="34061" y="171"/>
                      <a:pt x="34061" y="171"/>
                    </a:cubicBezTo>
                    <a:cubicBezTo>
                      <a:pt x="34368" y="255"/>
                      <a:pt x="34669" y="371"/>
                      <a:pt x="34955" y="517"/>
                    </a:cubicBezTo>
                    <a:lnTo>
                      <a:pt x="34870" y="684"/>
                    </a:lnTo>
                    <a:close/>
                    <a:moveTo>
                      <a:pt x="15957" y="673"/>
                    </a:moveTo>
                    <a:cubicBezTo>
                      <a:pt x="15676" y="543"/>
                      <a:pt x="15383" y="446"/>
                      <a:pt x="15085" y="383"/>
                    </a:cubicBezTo>
                    <a:cubicBezTo>
                      <a:pt x="15124" y="199"/>
                      <a:pt x="15124" y="199"/>
                      <a:pt x="15124" y="199"/>
                    </a:cubicBezTo>
                    <a:cubicBezTo>
                      <a:pt x="15436" y="265"/>
                      <a:pt x="15742" y="366"/>
                      <a:pt x="16035" y="502"/>
                    </a:cubicBezTo>
                    <a:lnTo>
                      <a:pt x="15957" y="673"/>
                    </a:lnTo>
                    <a:close/>
                    <a:moveTo>
                      <a:pt x="13263" y="420"/>
                    </a:moveTo>
                    <a:cubicBezTo>
                      <a:pt x="13217" y="238"/>
                      <a:pt x="13217" y="238"/>
                      <a:pt x="13217" y="238"/>
                    </a:cubicBezTo>
                    <a:cubicBezTo>
                      <a:pt x="13528" y="159"/>
                      <a:pt x="13848" y="115"/>
                      <a:pt x="14168" y="109"/>
                    </a:cubicBezTo>
                    <a:cubicBezTo>
                      <a:pt x="14172" y="297"/>
                      <a:pt x="14172" y="297"/>
                      <a:pt x="14172" y="297"/>
                    </a:cubicBezTo>
                    <a:cubicBezTo>
                      <a:pt x="13866" y="303"/>
                      <a:pt x="13560" y="345"/>
                      <a:pt x="13263" y="420"/>
                    </a:cubicBezTo>
                    <a:close/>
                    <a:moveTo>
                      <a:pt x="32185" y="249"/>
                    </a:moveTo>
                    <a:cubicBezTo>
                      <a:pt x="32157" y="63"/>
                      <a:pt x="32157" y="63"/>
                      <a:pt x="32157" y="63"/>
                    </a:cubicBezTo>
                    <a:cubicBezTo>
                      <a:pt x="32472" y="15"/>
                      <a:pt x="32798" y="0"/>
                      <a:pt x="33115" y="18"/>
                    </a:cubicBezTo>
                    <a:cubicBezTo>
                      <a:pt x="33104" y="206"/>
                      <a:pt x="33104" y="206"/>
                      <a:pt x="33104" y="206"/>
                    </a:cubicBezTo>
                    <a:cubicBezTo>
                      <a:pt x="32800" y="188"/>
                      <a:pt x="32487" y="203"/>
                      <a:pt x="32185" y="2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6" name="Google Shape;796;p32"/>
            <p:cNvGrpSpPr/>
            <p:nvPr/>
          </p:nvGrpSpPr>
          <p:grpSpPr>
            <a:xfrm rot="5400000" flipH="1">
              <a:off x="323420" y="2345939"/>
              <a:ext cx="146306" cy="261940"/>
              <a:chOff x="7419591" y="3612333"/>
              <a:chExt cx="146306" cy="261940"/>
            </a:xfrm>
          </p:grpSpPr>
          <p:sp>
            <p:nvSpPr>
              <p:cNvPr id="797" name="Google Shape;797;p32"/>
              <p:cNvSpPr/>
              <p:nvPr/>
            </p:nvSpPr>
            <p:spPr>
              <a:xfrm>
                <a:off x="7426735" y="3612333"/>
                <a:ext cx="132160" cy="261940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3002" extrusionOk="0">
                    <a:moveTo>
                      <a:pt x="0" y="2644"/>
                    </a:moveTo>
                    <a:cubicBezTo>
                      <a:pt x="0" y="184"/>
                      <a:pt x="0" y="184"/>
                      <a:pt x="0" y="184"/>
                    </a:cubicBezTo>
                    <a:cubicBezTo>
                      <a:pt x="0" y="82"/>
                      <a:pt x="83" y="0"/>
                      <a:pt x="184" y="0"/>
                    </a:cubicBezTo>
                    <a:cubicBezTo>
                      <a:pt x="1323" y="0"/>
                      <a:pt x="1323" y="0"/>
                      <a:pt x="1323" y="0"/>
                    </a:cubicBezTo>
                    <a:cubicBezTo>
                      <a:pt x="1424" y="0"/>
                      <a:pt x="1507" y="82"/>
                      <a:pt x="1507" y="184"/>
                    </a:cubicBezTo>
                    <a:cubicBezTo>
                      <a:pt x="1507" y="2644"/>
                      <a:pt x="1507" y="2644"/>
                      <a:pt x="1507" y="2644"/>
                    </a:cubicBezTo>
                    <a:cubicBezTo>
                      <a:pt x="1507" y="2821"/>
                      <a:pt x="1377" y="2969"/>
                      <a:pt x="1208" y="2997"/>
                    </a:cubicBezTo>
                    <a:cubicBezTo>
                      <a:pt x="1189" y="3001"/>
                      <a:pt x="1169" y="3002"/>
                      <a:pt x="1149" y="3002"/>
                    </a:cubicBezTo>
                    <a:cubicBezTo>
                      <a:pt x="358" y="3002"/>
                      <a:pt x="358" y="3002"/>
                      <a:pt x="358" y="3002"/>
                    </a:cubicBezTo>
                    <a:cubicBezTo>
                      <a:pt x="161" y="3002"/>
                      <a:pt x="0" y="2841"/>
                      <a:pt x="0" y="264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" name="Google Shape;798;p32"/>
              <p:cNvSpPr/>
              <p:nvPr/>
            </p:nvSpPr>
            <p:spPr>
              <a:xfrm>
                <a:off x="7523175" y="3838551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328" extrusionOk="0">
                    <a:moveTo>
                      <a:pt x="283" y="0"/>
                    </a:moveTo>
                    <a:cubicBezTo>
                      <a:pt x="308" y="0"/>
                      <a:pt x="328" y="20"/>
                      <a:pt x="328" y="44"/>
                    </a:cubicBezTo>
                    <a:cubicBezTo>
                      <a:pt x="328" y="201"/>
                      <a:pt x="201" y="328"/>
                      <a:pt x="44" y="328"/>
                    </a:cubicBezTo>
                    <a:cubicBezTo>
                      <a:pt x="20" y="328"/>
                      <a:pt x="0" y="308"/>
                      <a:pt x="0" y="283"/>
                    </a:cubicBezTo>
                    <a:cubicBezTo>
                      <a:pt x="0" y="258"/>
                      <a:pt x="20" y="238"/>
                      <a:pt x="44" y="238"/>
                    </a:cubicBezTo>
                    <a:cubicBezTo>
                      <a:pt x="151" y="238"/>
                      <a:pt x="238" y="151"/>
                      <a:pt x="238" y="44"/>
                    </a:cubicBezTo>
                    <a:cubicBezTo>
                      <a:pt x="238" y="20"/>
                      <a:pt x="258" y="0"/>
                      <a:pt x="283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799;p32"/>
              <p:cNvSpPr/>
              <p:nvPr/>
            </p:nvSpPr>
            <p:spPr>
              <a:xfrm>
                <a:off x="7433879" y="3838551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328" extrusionOk="0">
                    <a:moveTo>
                      <a:pt x="45" y="0"/>
                    </a:moveTo>
                    <a:cubicBezTo>
                      <a:pt x="70" y="0"/>
                      <a:pt x="90" y="20"/>
                      <a:pt x="90" y="44"/>
                    </a:cubicBezTo>
                    <a:cubicBezTo>
                      <a:pt x="90" y="151"/>
                      <a:pt x="177" y="238"/>
                      <a:pt x="284" y="238"/>
                    </a:cubicBezTo>
                    <a:cubicBezTo>
                      <a:pt x="308" y="238"/>
                      <a:pt x="328" y="258"/>
                      <a:pt x="328" y="283"/>
                    </a:cubicBezTo>
                    <a:cubicBezTo>
                      <a:pt x="328" y="308"/>
                      <a:pt x="308" y="328"/>
                      <a:pt x="284" y="328"/>
                    </a:cubicBezTo>
                    <a:cubicBezTo>
                      <a:pt x="128" y="328"/>
                      <a:pt x="0" y="201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32"/>
              <p:cNvSpPr/>
              <p:nvPr/>
            </p:nvSpPr>
            <p:spPr>
              <a:xfrm>
                <a:off x="7519603" y="3619477"/>
                <a:ext cx="23813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04" extrusionOk="0">
                    <a:moveTo>
                      <a:pt x="2" y="0"/>
                    </a:moveTo>
                    <a:cubicBezTo>
                      <a:pt x="262" y="0"/>
                      <a:pt x="262" y="0"/>
                      <a:pt x="262" y="0"/>
                    </a:cubicBezTo>
                    <a:cubicBezTo>
                      <a:pt x="263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3" y="104"/>
                      <a:pt x="262" y="104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32"/>
              <p:cNvSpPr/>
              <p:nvPr/>
            </p:nvSpPr>
            <p:spPr>
              <a:xfrm>
                <a:off x="7445785" y="3619477"/>
                <a:ext cx="22622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04" extrusionOk="0">
                    <a:moveTo>
                      <a:pt x="1" y="0"/>
                    </a:moveTo>
                    <a:cubicBezTo>
                      <a:pt x="261" y="0"/>
                      <a:pt x="261" y="0"/>
                      <a:pt x="261" y="0"/>
                    </a:cubicBezTo>
                    <a:cubicBezTo>
                      <a:pt x="262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2" y="104"/>
                      <a:pt x="261" y="104"/>
                    </a:cubicBezTo>
                    <a:cubicBezTo>
                      <a:pt x="1" y="104"/>
                      <a:pt x="1" y="104"/>
                      <a:pt x="1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802;p32"/>
              <p:cNvSpPr/>
              <p:nvPr/>
            </p:nvSpPr>
            <p:spPr>
              <a:xfrm>
                <a:off x="7455310" y="3649243"/>
                <a:ext cx="78581" cy="11906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31" extrusionOk="0">
                    <a:moveTo>
                      <a:pt x="94" y="131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0" y="53"/>
                      <a:pt x="19" y="0"/>
                      <a:pt x="61" y="0"/>
                    </a:cubicBezTo>
                    <a:cubicBezTo>
                      <a:pt x="840" y="0"/>
                      <a:pt x="840" y="0"/>
                      <a:pt x="840" y="0"/>
                    </a:cubicBezTo>
                    <a:cubicBezTo>
                      <a:pt x="882" y="0"/>
                      <a:pt x="901" y="53"/>
                      <a:pt x="868" y="80"/>
                    </a:cubicBezTo>
                    <a:cubicBezTo>
                      <a:pt x="807" y="131"/>
                      <a:pt x="807" y="131"/>
                      <a:pt x="807" y="131"/>
                    </a:cubicBezTo>
                    <a:lnTo>
                      <a:pt x="94" y="13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" name="Google Shape;803;p32"/>
              <p:cNvSpPr/>
              <p:nvPr/>
            </p:nvSpPr>
            <p:spPr>
              <a:xfrm>
                <a:off x="7452928" y="3770686"/>
                <a:ext cx="82152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941" h="450" extrusionOk="0">
                    <a:moveTo>
                      <a:pt x="36" y="257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807" y="0"/>
                      <a:pt x="807" y="0"/>
                      <a:pt x="807" y="0"/>
                    </a:cubicBezTo>
                    <a:cubicBezTo>
                      <a:pt x="905" y="257"/>
                      <a:pt x="905" y="257"/>
                      <a:pt x="905" y="257"/>
                    </a:cubicBezTo>
                    <a:cubicBezTo>
                      <a:pt x="941" y="350"/>
                      <a:pt x="872" y="450"/>
                      <a:pt x="772" y="450"/>
                    </a:cubicBezTo>
                    <a:cubicBezTo>
                      <a:pt x="169" y="450"/>
                      <a:pt x="169" y="450"/>
                      <a:pt x="169" y="450"/>
                    </a:cubicBezTo>
                    <a:cubicBezTo>
                      <a:pt x="69" y="450"/>
                      <a:pt x="0" y="350"/>
                      <a:pt x="36" y="257"/>
                    </a:cubicBezTo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4" name="Google Shape;804;p32"/>
              <p:cNvSpPr/>
              <p:nvPr/>
            </p:nvSpPr>
            <p:spPr>
              <a:xfrm>
                <a:off x="7449356" y="3719489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7" y="0"/>
                    </a:moveTo>
                    <a:lnTo>
                      <a:pt x="7" y="30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" name="Google Shape;805;p32"/>
              <p:cNvSpPr/>
              <p:nvPr/>
            </p:nvSpPr>
            <p:spPr>
              <a:xfrm>
                <a:off x="7449356" y="3669483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7" y="33"/>
                    </a:moveTo>
                    <a:lnTo>
                      <a:pt x="7" y="3"/>
                    </a:lnTo>
                    <a:lnTo>
                      <a:pt x="0" y="0"/>
                    </a:lnTo>
                    <a:lnTo>
                      <a:pt x="0" y="33"/>
                    </a:lnTo>
                    <a:lnTo>
                      <a:pt x="7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" name="Google Shape;806;p32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" name="Google Shape;807;p32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8" name="Google Shape;808;p32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9" name="Google Shape;809;p32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0" name="Google Shape;810;p32"/>
              <p:cNvSpPr/>
              <p:nvPr/>
            </p:nvSpPr>
            <p:spPr>
              <a:xfrm>
                <a:off x="7529128" y="3612333"/>
                <a:ext cx="29766" cy="260746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997" extrusionOk="0">
                    <a:moveTo>
                      <a:pt x="151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84"/>
                      <a:pt x="112" y="84"/>
                      <a:pt x="112" y="84"/>
                    </a:cubicBezTo>
                    <a:cubicBezTo>
                      <a:pt x="157" y="84"/>
                      <a:pt x="157" y="84"/>
                      <a:pt x="157" y="84"/>
                    </a:cubicBezTo>
                    <a:cubicBezTo>
                      <a:pt x="158" y="84"/>
                      <a:pt x="158" y="85"/>
                      <a:pt x="158" y="86"/>
                    </a:cubicBezTo>
                    <a:cubicBezTo>
                      <a:pt x="158" y="187"/>
                      <a:pt x="158" y="187"/>
                      <a:pt x="158" y="187"/>
                    </a:cubicBezTo>
                    <a:cubicBezTo>
                      <a:pt x="158" y="188"/>
                      <a:pt x="158" y="188"/>
                      <a:pt x="157" y="188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541"/>
                      <a:pt x="112" y="1541"/>
                      <a:pt x="112" y="1541"/>
                    </a:cubicBezTo>
                    <a:cubicBezTo>
                      <a:pt x="112" y="1542"/>
                      <a:pt x="112" y="1542"/>
                      <a:pt x="112" y="1542"/>
                    </a:cubicBezTo>
                    <a:cubicBezTo>
                      <a:pt x="112" y="1685"/>
                      <a:pt x="112" y="1685"/>
                      <a:pt x="112" y="1685"/>
                    </a:cubicBezTo>
                    <a:cubicBezTo>
                      <a:pt x="95" y="1678"/>
                      <a:pt x="95" y="1678"/>
                      <a:pt x="95" y="1678"/>
                    </a:cubicBezTo>
                    <a:cubicBezTo>
                      <a:pt x="41" y="2107"/>
                      <a:pt x="41" y="2107"/>
                      <a:pt x="41" y="2107"/>
                    </a:cubicBezTo>
                    <a:cubicBezTo>
                      <a:pt x="43" y="2130"/>
                      <a:pt x="40" y="2154"/>
                      <a:pt x="32" y="2175"/>
                    </a:cubicBezTo>
                    <a:cubicBezTo>
                      <a:pt x="32" y="2175"/>
                      <a:pt x="32" y="2175"/>
                      <a:pt x="32" y="2175"/>
                    </a:cubicBezTo>
                    <a:cubicBezTo>
                      <a:pt x="0" y="2373"/>
                      <a:pt x="4" y="2615"/>
                      <a:pt x="21" y="2833"/>
                    </a:cubicBezTo>
                    <a:cubicBezTo>
                      <a:pt x="107" y="2814"/>
                      <a:pt x="171" y="2736"/>
                      <a:pt x="171" y="2644"/>
                    </a:cubicBezTo>
                    <a:cubicBezTo>
                      <a:pt x="171" y="2620"/>
                      <a:pt x="191" y="2600"/>
                      <a:pt x="216" y="2600"/>
                    </a:cubicBezTo>
                    <a:cubicBezTo>
                      <a:pt x="241" y="2600"/>
                      <a:pt x="261" y="2620"/>
                      <a:pt x="261" y="2644"/>
                    </a:cubicBezTo>
                    <a:cubicBezTo>
                      <a:pt x="261" y="2783"/>
                      <a:pt x="160" y="2899"/>
                      <a:pt x="28" y="2923"/>
                    </a:cubicBezTo>
                    <a:cubicBezTo>
                      <a:pt x="31" y="2948"/>
                      <a:pt x="33" y="2973"/>
                      <a:pt x="36" y="2997"/>
                    </a:cubicBezTo>
                    <a:cubicBezTo>
                      <a:pt x="205" y="2969"/>
                      <a:pt x="335" y="2821"/>
                      <a:pt x="335" y="2644"/>
                    </a:cubicBezTo>
                    <a:cubicBezTo>
                      <a:pt x="335" y="184"/>
                      <a:pt x="335" y="184"/>
                      <a:pt x="335" y="184"/>
                    </a:cubicBezTo>
                    <a:cubicBezTo>
                      <a:pt x="335" y="82"/>
                      <a:pt x="252" y="0"/>
                      <a:pt x="151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1" name="Google Shape;811;p32"/>
              <p:cNvSpPr/>
              <p:nvPr/>
            </p:nvSpPr>
            <p:spPr>
              <a:xfrm>
                <a:off x="7538653" y="3619477"/>
                <a:ext cx="4762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46" h="104" extrusionOk="0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45" y="104"/>
                      <a:pt x="45" y="104"/>
                      <a:pt x="45" y="104"/>
                    </a:cubicBezTo>
                    <a:cubicBezTo>
                      <a:pt x="46" y="104"/>
                      <a:pt x="46" y="104"/>
                      <a:pt x="46" y="103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1"/>
                      <a:pt x="46" y="0"/>
                      <a:pt x="45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2" name="Google Shape;812;p32"/>
              <p:cNvSpPr/>
              <p:nvPr/>
            </p:nvSpPr>
            <p:spPr>
              <a:xfrm>
                <a:off x="7532700" y="3795688"/>
                <a:ext cx="0" cy="5953"/>
              </a:xfrm>
              <a:custGeom>
                <a:avLst/>
                <a:gdLst/>
                <a:ahLst/>
                <a:cxnLst/>
                <a:rect l="l" t="t" r="r" b="b"/>
                <a:pathLst>
                  <a:path w="11" h="68" extrusionOk="0">
                    <a:moveTo>
                      <a:pt x="0" y="0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0" y="47"/>
                      <a:pt x="0" y="23"/>
                      <a:pt x="0" y="0"/>
                    </a:cubicBezTo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3" name="Google Shape;813;p32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avLst/>
                <a:gdLst/>
                <a:ahLst/>
                <a:cxnLst/>
                <a:rect l="l" t="t" r="r" b="b"/>
                <a:pathLst>
                  <a:path w="1" h="10" extrusionOk="0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4" name="Google Shape;814;p32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avLst/>
                <a:gdLst/>
                <a:ahLst/>
                <a:cxnLst/>
                <a:rect l="l" t="t" r="r" b="b"/>
                <a:pathLst>
                  <a:path w="1" h="10" extrusionOk="0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5" name="Google Shape;815;p32"/>
              <p:cNvSpPr/>
              <p:nvPr/>
            </p:nvSpPr>
            <p:spPr>
              <a:xfrm>
                <a:off x="7426735" y="3612333"/>
                <a:ext cx="29766" cy="260746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997" extrusionOk="0">
                    <a:moveTo>
                      <a:pt x="223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83" y="0"/>
                      <a:pt x="0" y="82"/>
                      <a:pt x="0" y="184"/>
                    </a:cubicBezTo>
                    <a:cubicBezTo>
                      <a:pt x="0" y="2644"/>
                      <a:pt x="0" y="2644"/>
                      <a:pt x="0" y="2644"/>
                    </a:cubicBezTo>
                    <a:cubicBezTo>
                      <a:pt x="0" y="2821"/>
                      <a:pt x="130" y="2969"/>
                      <a:pt x="299" y="2997"/>
                    </a:cubicBezTo>
                    <a:cubicBezTo>
                      <a:pt x="302" y="2973"/>
                      <a:pt x="304" y="2949"/>
                      <a:pt x="307" y="2923"/>
                    </a:cubicBezTo>
                    <a:cubicBezTo>
                      <a:pt x="174" y="2900"/>
                      <a:pt x="72" y="2784"/>
                      <a:pt x="72" y="2644"/>
                    </a:cubicBezTo>
                    <a:cubicBezTo>
                      <a:pt x="72" y="2620"/>
                      <a:pt x="92" y="2600"/>
                      <a:pt x="117" y="2600"/>
                    </a:cubicBezTo>
                    <a:cubicBezTo>
                      <a:pt x="142" y="2600"/>
                      <a:pt x="162" y="2620"/>
                      <a:pt x="162" y="2644"/>
                    </a:cubicBezTo>
                    <a:cubicBezTo>
                      <a:pt x="162" y="2737"/>
                      <a:pt x="227" y="2815"/>
                      <a:pt x="314" y="2834"/>
                    </a:cubicBezTo>
                    <a:cubicBezTo>
                      <a:pt x="331" y="2615"/>
                      <a:pt x="335" y="2373"/>
                      <a:pt x="303" y="2175"/>
                    </a:cubicBezTo>
                    <a:cubicBezTo>
                      <a:pt x="223" y="1541"/>
                      <a:pt x="223" y="1541"/>
                      <a:pt x="223" y="1541"/>
                    </a:cubicBezTo>
                    <a:cubicBezTo>
                      <a:pt x="223" y="188"/>
                      <a:pt x="223" y="188"/>
                      <a:pt x="223" y="188"/>
                    </a:cubicBezTo>
                    <a:cubicBezTo>
                      <a:pt x="208" y="188"/>
                      <a:pt x="208" y="188"/>
                      <a:pt x="208" y="188"/>
                    </a:cubicBezTo>
                    <a:cubicBezTo>
                      <a:pt x="208" y="188"/>
                      <a:pt x="207" y="188"/>
                      <a:pt x="207" y="187"/>
                    </a:cubicBezTo>
                    <a:cubicBezTo>
                      <a:pt x="207" y="86"/>
                      <a:pt x="207" y="86"/>
                      <a:pt x="207" y="86"/>
                    </a:cubicBezTo>
                    <a:cubicBezTo>
                      <a:pt x="207" y="85"/>
                      <a:pt x="208" y="84"/>
                      <a:pt x="208" y="84"/>
                    </a:cubicBezTo>
                    <a:cubicBezTo>
                      <a:pt x="223" y="84"/>
                      <a:pt x="223" y="84"/>
                      <a:pt x="223" y="84"/>
                    </a:cubicBezTo>
                    <a:cubicBezTo>
                      <a:pt x="223" y="0"/>
                      <a:pt x="223" y="0"/>
                      <a:pt x="223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6" name="Google Shape;816;p32"/>
              <p:cNvSpPr/>
              <p:nvPr/>
            </p:nvSpPr>
            <p:spPr>
              <a:xfrm>
                <a:off x="7445785" y="3619477"/>
                <a:ext cx="1191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6" h="104" extrusionOk="0">
                    <a:moveTo>
                      <a:pt x="16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4"/>
                      <a:pt x="1" y="104"/>
                      <a:pt x="1" y="104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7" name="Google Shape;817;p32"/>
              <p:cNvSpPr/>
              <p:nvPr/>
            </p:nvSpPr>
            <p:spPr>
              <a:xfrm>
                <a:off x="7545797" y="3780211"/>
                <a:ext cx="20100" cy="15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8" name="Google Shape;818;p32"/>
              <p:cNvSpPr/>
              <p:nvPr/>
            </p:nvSpPr>
            <p:spPr>
              <a:xfrm>
                <a:off x="7419591" y="3780211"/>
                <a:ext cx="20100" cy="15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19" name="Google Shape;819;p32"/>
          <p:cNvGrpSpPr/>
          <p:nvPr/>
        </p:nvGrpSpPr>
        <p:grpSpPr>
          <a:xfrm>
            <a:off x="4391691" y="-1276675"/>
            <a:ext cx="5498120" cy="2219119"/>
            <a:chOff x="4391691" y="-1276675"/>
            <a:chExt cx="5498120" cy="2219119"/>
          </a:xfrm>
        </p:grpSpPr>
        <p:grpSp>
          <p:nvGrpSpPr>
            <p:cNvPr id="820" name="Google Shape;820;p32"/>
            <p:cNvGrpSpPr/>
            <p:nvPr/>
          </p:nvGrpSpPr>
          <p:grpSpPr>
            <a:xfrm>
              <a:off x="4391691" y="-1276675"/>
              <a:ext cx="5498120" cy="2219119"/>
              <a:chOff x="4455866" y="-1276675"/>
              <a:chExt cx="5498120" cy="2219119"/>
            </a:xfrm>
          </p:grpSpPr>
          <p:sp>
            <p:nvSpPr>
              <p:cNvPr id="821" name="Google Shape;821;p32"/>
              <p:cNvSpPr/>
              <p:nvPr/>
            </p:nvSpPr>
            <p:spPr>
              <a:xfrm rot="10800000">
                <a:off x="4455866" y="-1276675"/>
                <a:ext cx="5498120" cy="2219119"/>
              </a:xfrm>
              <a:custGeom>
                <a:avLst/>
                <a:gdLst/>
                <a:ahLst/>
                <a:cxnLst/>
                <a:rect l="l" t="t" r="r" b="b"/>
                <a:pathLst>
                  <a:path w="40188" h="16216" extrusionOk="0">
                    <a:moveTo>
                      <a:pt x="24671" y="16216"/>
                    </a:moveTo>
                    <a:cubicBezTo>
                      <a:pt x="21399" y="16216"/>
                      <a:pt x="18737" y="13343"/>
                      <a:pt x="18737" y="9813"/>
                    </a:cubicBezTo>
                    <a:cubicBezTo>
                      <a:pt x="18737" y="6500"/>
                      <a:pt x="18737" y="6500"/>
                      <a:pt x="18737" y="6500"/>
                    </a:cubicBezTo>
                    <a:cubicBezTo>
                      <a:pt x="18737" y="4423"/>
                      <a:pt x="17275" y="2733"/>
                      <a:pt x="15478" y="2733"/>
                    </a:cubicBezTo>
                    <a:cubicBezTo>
                      <a:pt x="13681" y="2733"/>
                      <a:pt x="12219" y="4423"/>
                      <a:pt x="12219" y="6501"/>
                    </a:cubicBezTo>
                    <a:cubicBezTo>
                      <a:pt x="12219" y="9813"/>
                      <a:pt x="12219" y="9813"/>
                      <a:pt x="12219" y="9813"/>
                    </a:cubicBezTo>
                    <a:cubicBezTo>
                      <a:pt x="12219" y="13343"/>
                      <a:pt x="9479" y="16216"/>
                      <a:pt x="6110" y="16216"/>
                    </a:cubicBezTo>
                    <a:cubicBezTo>
                      <a:pt x="2741" y="16216"/>
                      <a:pt x="0" y="13343"/>
                      <a:pt x="0" y="9813"/>
                    </a:cubicBezTo>
                    <a:cubicBezTo>
                      <a:pt x="0" y="1317"/>
                      <a:pt x="0" y="1317"/>
                      <a:pt x="0" y="1317"/>
                    </a:cubicBezTo>
                    <a:cubicBezTo>
                      <a:pt x="2636" y="1317"/>
                      <a:pt x="2636" y="1317"/>
                      <a:pt x="2636" y="1317"/>
                    </a:cubicBezTo>
                    <a:cubicBezTo>
                      <a:pt x="2636" y="9813"/>
                      <a:pt x="2636" y="9813"/>
                      <a:pt x="2636" y="9813"/>
                    </a:cubicBezTo>
                    <a:cubicBezTo>
                      <a:pt x="2636" y="11890"/>
                      <a:pt x="4194" y="13580"/>
                      <a:pt x="6110" y="13580"/>
                    </a:cubicBezTo>
                    <a:cubicBezTo>
                      <a:pt x="8025" y="13580"/>
                      <a:pt x="9584" y="11890"/>
                      <a:pt x="9584" y="9813"/>
                    </a:cubicBezTo>
                    <a:cubicBezTo>
                      <a:pt x="9584" y="6501"/>
                      <a:pt x="9584" y="6501"/>
                      <a:pt x="9584" y="6501"/>
                    </a:cubicBezTo>
                    <a:cubicBezTo>
                      <a:pt x="9584" y="2970"/>
                      <a:pt x="12228" y="97"/>
                      <a:pt x="15478" y="97"/>
                    </a:cubicBezTo>
                    <a:cubicBezTo>
                      <a:pt x="18728" y="97"/>
                      <a:pt x="21373" y="2970"/>
                      <a:pt x="21373" y="6500"/>
                    </a:cubicBezTo>
                    <a:cubicBezTo>
                      <a:pt x="21373" y="9813"/>
                      <a:pt x="21373" y="9813"/>
                      <a:pt x="21373" y="9813"/>
                    </a:cubicBezTo>
                    <a:cubicBezTo>
                      <a:pt x="21373" y="11890"/>
                      <a:pt x="22852" y="13580"/>
                      <a:pt x="24671" y="13580"/>
                    </a:cubicBezTo>
                    <a:cubicBezTo>
                      <a:pt x="26489" y="13580"/>
                      <a:pt x="27969" y="11890"/>
                      <a:pt x="27969" y="9813"/>
                    </a:cubicBezTo>
                    <a:cubicBezTo>
                      <a:pt x="27969" y="6403"/>
                      <a:pt x="27969" y="6403"/>
                      <a:pt x="27969" y="6403"/>
                    </a:cubicBezTo>
                    <a:cubicBezTo>
                      <a:pt x="27969" y="4713"/>
                      <a:pt x="28596" y="3116"/>
                      <a:pt x="29735" y="1907"/>
                    </a:cubicBezTo>
                    <a:cubicBezTo>
                      <a:pt x="30894" y="677"/>
                      <a:pt x="32437" y="0"/>
                      <a:pt x="34078" y="0"/>
                    </a:cubicBezTo>
                    <a:cubicBezTo>
                      <a:pt x="34078" y="0"/>
                      <a:pt x="34078" y="0"/>
                      <a:pt x="34078" y="0"/>
                    </a:cubicBezTo>
                    <a:cubicBezTo>
                      <a:pt x="35720" y="0"/>
                      <a:pt x="37262" y="677"/>
                      <a:pt x="38422" y="1907"/>
                    </a:cubicBezTo>
                    <a:cubicBezTo>
                      <a:pt x="39561" y="3116"/>
                      <a:pt x="40188" y="4713"/>
                      <a:pt x="40188" y="6403"/>
                    </a:cubicBezTo>
                    <a:cubicBezTo>
                      <a:pt x="40188" y="14898"/>
                      <a:pt x="40188" y="14898"/>
                      <a:pt x="40188" y="14898"/>
                    </a:cubicBezTo>
                    <a:cubicBezTo>
                      <a:pt x="37552" y="14898"/>
                      <a:pt x="37552" y="14898"/>
                      <a:pt x="37552" y="14898"/>
                    </a:cubicBezTo>
                    <a:cubicBezTo>
                      <a:pt x="37552" y="6403"/>
                      <a:pt x="37552" y="6403"/>
                      <a:pt x="37552" y="6403"/>
                    </a:cubicBezTo>
                    <a:cubicBezTo>
                      <a:pt x="37552" y="5387"/>
                      <a:pt x="37180" y="4433"/>
                      <a:pt x="36503" y="3715"/>
                    </a:cubicBezTo>
                    <a:cubicBezTo>
                      <a:pt x="35847" y="3019"/>
                      <a:pt x="34986" y="2635"/>
                      <a:pt x="34078" y="2635"/>
                    </a:cubicBezTo>
                    <a:cubicBezTo>
                      <a:pt x="33171" y="2635"/>
                      <a:pt x="32309" y="3019"/>
                      <a:pt x="31653" y="3715"/>
                    </a:cubicBezTo>
                    <a:cubicBezTo>
                      <a:pt x="30977" y="4433"/>
                      <a:pt x="30604" y="5387"/>
                      <a:pt x="30604" y="6403"/>
                    </a:cubicBezTo>
                    <a:cubicBezTo>
                      <a:pt x="30604" y="9813"/>
                      <a:pt x="30604" y="9813"/>
                      <a:pt x="30604" y="9813"/>
                    </a:cubicBezTo>
                    <a:cubicBezTo>
                      <a:pt x="30604" y="13343"/>
                      <a:pt x="27943" y="16216"/>
                      <a:pt x="24671" y="1621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32"/>
              <p:cNvSpPr/>
              <p:nvPr/>
            </p:nvSpPr>
            <p:spPr>
              <a:xfrm rot="10800000">
                <a:off x="4623680" y="-1108715"/>
                <a:ext cx="5162360" cy="1884588"/>
              </a:xfrm>
              <a:custGeom>
                <a:avLst/>
                <a:gdLst/>
                <a:ahLst/>
                <a:cxnLst/>
                <a:rect l="l" t="t" r="r" b="b"/>
                <a:pathLst>
                  <a:path w="37740" h="13779" extrusionOk="0">
                    <a:moveTo>
                      <a:pt x="23447" y="13779"/>
                    </a:moveTo>
                    <a:cubicBezTo>
                      <a:pt x="23200" y="13779"/>
                      <a:pt x="22952" y="13758"/>
                      <a:pt x="22710" y="13715"/>
                    </a:cubicBezTo>
                    <a:cubicBezTo>
                      <a:pt x="22743" y="13530"/>
                      <a:pt x="22743" y="13530"/>
                      <a:pt x="22743" y="13530"/>
                    </a:cubicBezTo>
                    <a:cubicBezTo>
                      <a:pt x="23044" y="13583"/>
                      <a:pt x="23355" y="13601"/>
                      <a:pt x="23659" y="13585"/>
                    </a:cubicBezTo>
                    <a:cubicBezTo>
                      <a:pt x="23669" y="13773"/>
                      <a:pt x="23669" y="13773"/>
                      <a:pt x="23669" y="13773"/>
                    </a:cubicBezTo>
                    <a:cubicBezTo>
                      <a:pt x="23595" y="13777"/>
                      <a:pt x="23521" y="13779"/>
                      <a:pt x="23447" y="13779"/>
                    </a:cubicBezTo>
                    <a:close/>
                    <a:moveTo>
                      <a:pt x="4631" y="13772"/>
                    </a:moveTo>
                    <a:cubicBezTo>
                      <a:pt x="4312" y="13755"/>
                      <a:pt x="3993" y="13703"/>
                      <a:pt x="3684" y="13620"/>
                    </a:cubicBezTo>
                    <a:cubicBezTo>
                      <a:pt x="3734" y="13438"/>
                      <a:pt x="3734" y="13438"/>
                      <a:pt x="3734" y="13438"/>
                    </a:cubicBezTo>
                    <a:cubicBezTo>
                      <a:pt x="4030" y="13518"/>
                      <a:pt x="4335" y="13567"/>
                      <a:pt x="4642" y="13584"/>
                    </a:cubicBezTo>
                    <a:lnTo>
                      <a:pt x="4631" y="13772"/>
                    </a:lnTo>
                    <a:close/>
                    <a:moveTo>
                      <a:pt x="5589" y="13725"/>
                    </a:moveTo>
                    <a:cubicBezTo>
                      <a:pt x="5560" y="13539"/>
                      <a:pt x="5560" y="13539"/>
                      <a:pt x="5560" y="13539"/>
                    </a:cubicBezTo>
                    <a:cubicBezTo>
                      <a:pt x="5863" y="13492"/>
                      <a:pt x="6162" y="13414"/>
                      <a:pt x="6449" y="13305"/>
                    </a:cubicBezTo>
                    <a:cubicBezTo>
                      <a:pt x="6516" y="13481"/>
                      <a:pt x="6516" y="13481"/>
                      <a:pt x="6516" y="13481"/>
                    </a:cubicBezTo>
                    <a:cubicBezTo>
                      <a:pt x="6216" y="13594"/>
                      <a:pt x="5904" y="13676"/>
                      <a:pt x="5589" y="13725"/>
                    </a:cubicBezTo>
                    <a:close/>
                    <a:moveTo>
                      <a:pt x="24616" y="13617"/>
                    </a:moveTo>
                    <a:cubicBezTo>
                      <a:pt x="24564" y="13436"/>
                      <a:pt x="24564" y="13436"/>
                      <a:pt x="24564" y="13436"/>
                    </a:cubicBezTo>
                    <a:cubicBezTo>
                      <a:pt x="24856" y="13353"/>
                      <a:pt x="25143" y="13236"/>
                      <a:pt x="25415" y="13090"/>
                    </a:cubicBezTo>
                    <a:cubicBezTo>
                      <a:pt x="25505" y="13255"/>
                      <a:pt x="25505" y="13255"/>
                      <a:pt x="25505" y="13255"/>
                    </a:cubicBezTo>
                    <a:cubicBezTo>
                      <a:pt x="25220" y="13409"/>
                      <a:pt x="24921" y="13530"/>
                      <a:pt x="24616" y="13617"/>
                    </a:cubicBezTo>
                    <a:close/>
                    <a:moveTo>
                      <a:pt x="21789" y="13446"/>
                    </a:moveTo>
                    <a:cubicBezTo>
                      <a:pt x="21496" y="13324"/>
                      <a:pt x="21213" y="13169"/>
                      <a:pt x="20948" y="12985"/>
                    </a:cubicBezTo>
                    <a:cubicBezTo>
                      <a:pt x="21055" y="12830"/>
                      <a:pt x="21055" y="12830"/>
                      <a:pt x="21055" y="12830"/>
                    </a:cubicBezTo>
                    <a:cubicBezTo>
                      <a:pt x="21310" y="13007"/>
                      <a:pt x="21581" y="13155"/>
                      <a:pt x="21861" y="13272"/>
                    </a:cubicBezTo>
                    <a:lnTo>
                      <a:pt x="21789" y="13446"/>
                    </a:lnTo>
                    <a:close/>
                    <a:moveTo>
                      <a:pt x="2790" y="13275"/>
                    </a:moveTo>
                    <a:cubicBezTo>
                      <a:pt x="2507" y="13132"/>
                      <a:pt x="2235" y="12958"/>
                      <a:pt x="1983" y="12759"/>
                    </a:cubicBezTo>
                    <a:cubicBezTo>
                      <a:pt x="2099" y="12611"/>
                      <a:pt x="2099" y="12611"/>
                      <a:pt x="2099" y="12611"/>
                    </a:cubicBezTo>
                    <a:cubicBezTo>
                      <a:pt x="2342" y="12803"/>
                      <a:pt x="2603" y="12970"/>
                      <a:pt x="2875" y="13107"/>
                    </a:cubicBezTo>
                    <a:lnTo>
                      <a:pt x="2790" y="13275"/>
                    </a:lnTo>
                    <a:close/>
                    <a:moveTo>
                      <a:pt x="7374" y="13053"/>
                    </a:moveTo>
                    <a:cubicBezTo>
                      <a:pt x="7273" y="12893"/>
                      <a:pt x="7273" y="12893"/>
                      <a:pt x="7273" y="12893"/>
                    </a:cubicBezTo>
                    <a:cubicBezTo>
                      <a:pt x="7531" y="12731"/>
                      <a:pt x="7776" y="12540"/>
                      <a:pt x="8000" y="12328"/>
                    </a:cubicBezTo>
                    <a:cubicBezTo>
                      <a:pt x="8130" y="12464"/>
                      <a:pt x="8130" y="12464"/>
                      <a:pt x="8130" y="12464"/>
                    </a:cubicBezTo>
                    <a:cubicBezTo>
                      <a:pt x="7896" y="12685"/>
                      <a:pt x="7642" y="12883"/>
                      <a:pt x="7374" y="13053"/>
                    </a:cubicBezTo>
                    <a:close/>
                    <a:moveTo>
                      <a:pt x="37740" y="12749"/>
                    </a:moveTo>
                    <a:cubicBezTo>
                      <a:pt x="37552" y="12749"/>
                      <a:pt x="37552" y="12749"/>
                      <a:pt x="37552" y="12749"/>
                    </a:cubicBezTo>
                    <a:cubicBezTo>
                      <a:pt x="37552" y="11808"/>
                      <a:pt x="37552" y="11808"/>
                      <a:pt x="37552" y="11808"/>
                    </a:cubicBezTo>
                    <a:cubicBezTo>
                      <a:pt x="37740" y="11808"/>
                      <a:pt x="37740" y="11808"/>
                      <a:pt x="37740" y="11808"/>
                    </a:cubicBezTo>
                    <a:lnTo>
                      <a:pt x="37740" y="12749"/>
                    </a:lnTo>
                    <a:close/>
                    <a:moveTo>
                      <a:pt x="26297" y="12716"/>
                    </a:moveTo>
                    <a:cubicBezTo>
                      <a:pt x="26176" y="12572"/>
                      <a:pt x="26176" y="12572"/>
                      <a:pt x="26176" y="12572"/>
                    </a:cubicBezTo>
                    <a:cubicBezTo>
                      <a:pt x="26409" y="12376"/>
                      <a:pt x="26626" y="12155"/>
                      <a:pt x="26820" y="11913"/>
                    </a:cubicBezTo>
                    <a:cubicBezTo>
                      <a:pt x="26967" y="12031"/>
                      <a:pt x="26967" y="12031"/>
                      <a:pt x="26967" y="12031"/>
                    </a:cubicBezTo>
                    <a:cubicBezTo>
                      <a:pt x="26764" y="12282"/>
                      <a:pt x="26539" y="12513"/>
                      <a:pt x="26297" y="12716"/>
                    </a:cubicBezTo>
                    <a:close/>
                    <a:moveTo>
                      <a:pt x="20219" y="12363"/>
                    </a:moveTo>
                    <a:cubicBezTo>
                      <a:pt x="19999" y="12135"/>
                      <a:pt x="19799" y="11883"/>
                      <a:pt x="19622" y="11614"/>
                    </a:cubicBezTo>
                    <a:cubicBezTo>
                      <a:pt x="19780" y="11511"/>
                      <a:pt x="19780" y="11511"/>
                      <a:pt x="19780" y="11511"/>
                    </a:cubicBezTo>
                    <a:cubicBezTo>
                      <a:pt x="19950" y="11770"/>
                      <a:pt x="20143" y="12013"/>
                      <a:pt x="20354" y="12232"/>
                    </a:cubicBezTo>
                    <a:lnTo>
                      <a:pt x="20219" y="12363"/>
                    </a:lnTo>
                    <a:close/>
                    <a:moveTo>
                      <a:pt x="1290" y="12098"/>
                    </a:moveTo>
                    <a:cubicBezTo>
                      <a:pt x="1082" y="11857"/>
                      <a:pt x="894" y="11596"/>
                      <a:pt x="732" y="11320"/>
                    </a:cubicBezTo>
                    <a:cubicBezTo>
                      <a:pt x="895" y="11224"/>
                      <a:pt x="895" y="11224"/>
                      <a:pt x="895" y="11224"/>
                    </a:cubicBezTo>
                    <a:cubicBezTo>
                      <a:pt x="1051" y="11491"/>
                      <a:pt x="1232" y="11743"/>
                      <a:pt x="1432" y="11974"/>
                    </a:cubicBezTo>
                    <a:lnTo>
                      <a:pt x="1290" y="12098"/>
                    </a:lnTo>
                    <a:close/>
                    <a:moveTo>
                      <a:pt x="8761" y="11745"/>
                    </a:moveTo>
                    <a:cubicBezTo>
                      <a:pt x="8609" y="11634"/>
                      <a:pt x="8609" y="11634"/>
                      <a:pt x="8609" y="11634"/>
                    </a:cubicBezTo>
                    <a:cubicBezTo>
                      <a:pt x="8788" y="11386"/>
                      <a:pt x="8947" y="11119"/>
                      <a:pt x="9080" y="10841"/>
                    </a:cubicBezTo>
                    <a:cubicBezTo>
                      <a:pt x="9250" y="10922"/>
                      <a:pt x="9250" y="10922"/>
                      <a:pt x="9250" y="10922"/>
                    </a:cubicBezTo>
                    <a:cubicBezTo>
                      <a:pt x="9112" y="11211"/>
                      <a:pt x="8948" y="11487"/>
                      <a:pt x="8761" y="11745"/>
                    </a:cubicBezTo>
                    <a:close/>
                    <a:moveTo>
                      <a:pt x="27497" y="11234"/>
                    </a:moveTo>
                    <a:cubicBezTo>
                      <a:pt x="27332" y="11145"/>
                      <a:pt x="27332" y="11145"/>
                      <a:pt x="27332" y="11145"/>
                    </a:cubicBezTo>
                    <a:cubicBezTo>
                      <a:pt x="27477" y="10876"/>
                      <a:pt x="27600" y="10590"/>
                      <a:pt x="27697" y="10297"/>
                    </a:cubicBezTo>
                    <a:cubicBezTo>
                      <a:pt x="27876" y="10356"/>
                      <a:pt x="27876" y="10356"/>
                      <a:pt x="27876" y="10356"/>
                    </a:cubicBezTo>
                    <a:cubicBezTo>
                      <a:pt x="27776" y="10660"/>
                      <a:pt x="27648" y="10956"/>
                      <a:pt x="27497" y="11234"/>
                    </a:cubicBezTo>
                    <a:close/>
                    <a:moveTo>
                      <a:pt x="37740" y="10866"/>
                    </a:moveTo>
                    <a:cubicBezTo>
                      <a:pt x="37552" y="10866"/>
                      <a:pt x="37552" y="10866"/>
                      <a:pt x="37552" y="10866"/>
                    </a:cubicBezTo>
                    <a:cubicBezTo>
                      <a:pt x="37552" y="9925"/>
                      <a:pt x="37552" y="9925"/>
                      <a:pt x="37552" y="9925"/>
                    </a:cubicBezTo>
                    <a:cubicBezTo>
                      <a:pt x="37740" y="9925"/>
                      <a:pt x="37740" y="9925"/>
                      <a:pt x="37740" y="9925"/>
                    </a:cubicBezTo>
                    <a:lnTo>
                      <a:pt x="37740" y="10866"/>
                    </a:lnTo>
                    <a:close/>
                    <a:moveTo>
                      <a:pt x="19173" y="10769"/>
                    </a:moveTo>
                    <a:cubicBezTo>
                      <a:pt x="19049" y="10477"/>
                      <a:pt x="18950" y="10170"/>
                      <a:pt x="18879" y="9859"/>
                    </a:cubicBezTo>
                    <a:cubicBezTo>
                      <a:pt x="19062" y="9817"/>
                      <a:pt x="19062" y="9817"/>
                      <a:pt x="19062" y="9817"/>
                    </a:cubicBezTo>
                    <a:cubicBezTo>
                      <a:pt x="19131" y="10118"/>
                      <a:pt x="19227" y="10414"/>
                      <a:pt x="19346" y="10696"/>
                    </a:cubicBezTo>
                    <a:lnTo>
                      <a:pt x="19173" y="10769"/>
                    </a:lnTo>
                    <a:close/>
                    <a:moveTo>
                      <a:pt x="325" y="10454"/>
                    </a:moveTo>
                    <a:cubicBezTo>
                      <a:pt x="216" y="10155"/>
                      <a:pt x="133" y="9844"/>
                      <a:pt x="79" y="9529"/>
                    </a:cubicBezTo>
                    <a:cubicBezTo>
                      <a:pt x="264" y="9497"/>
                      <a:pt x="264" y="9497"/>
                      <a:pt x="264" y="9497"/>
                    </a:cubicBezTo>
                    <a:cubicBezTo>
                      <a:pt x="317" y="9801"/>
                      <a:pt x="397" y="10101"/>
                      <a:pt x="502" y="10389"/>
                    </a:cubicBezTo>
                    <a:lnTo>
                      <a:pt x="325" y="10454"/>
                    </a:lnTo>
                    <a:close/>
                    <a:moveTo>
                      <a:pt x="9582" y="10025"/>
                    </a:moveTo>
                    <a:cubicBezTo>
                      <a:pt x="9401" y="9975"/>
                      <a:pt x="9401" y="9975"/>
                      <a:pt x="9401" y="9975"/>
                    </a:cubicBezTo>
                    <a:cubicBezTo>
                      <a:pt x="9481" y="9680"/>
                      <a:pt x="9536" y="9374"/>
                      <a:pt x="9563" y="9067"/>
                    </a:cubicBezTo>
                    <a:cubicBezTo>
                      <a:pt x="9750" y="9083"/>
                      <a:pt x="9750" y="9083"/>
                      <a:pt x="9750" y="9083"/>
                    </a:cubicBezTo>
                    <a:cubicBezTo>
                      <a:pt x="9722" y="9402"/>
                      <a:pt x="9666" y="9718"/>
                      <a:pt x="9582" y="10025"/>
                    </a:cubicBezTo>
                    <a:close/>
                    <a:moveTo>
                      <a:pt x="28096" y="9426"/>
                    </a:moveTo>
                    <a:cubicBezTo>
                      <a:pt x="27910" y="9398"/>
                      <a:pt x="27910" y="9398"/>
                      <a:pt x="27910" y="9398"/>
                    </a:cubicBezTo>
                    <a:cubicBezTo>
                      <a:pt x="27949" y="9136"/>
                      <a:pt x="27968" y="8867"/>
                      <a:pt x="27968" y="8600"/>
                    </a:cubicBezTo>
                    <a:cubicBezTo>
                      <a:pt x="27968" y="8474"/>
                      <a:pt x="27968" y="8474"/>
                      <a:pt x="27968" y="8474"/>
                    </a:cubicBezTo>
                    <a:cubicBezTo>
                      <a:pt x="28157" y="8474"/>
                      <a:pt x="28157" y="8474"/>
                      <a:pt x="28157" y="8474"/>
                    </a:cubicBezTo>
                    <a:cubicBezTo>
                      <a:pt x="28157" y="8600"/>
                      <a:pt x="28157" y="8600"/>
                      <a:pt x="28157" y="8600"/>
                    </a:cubicBezTo>
                    <a:cubicBezTo>
                      <a:pt x="28157" y="8876"/>
                      <a:pt x="28136" y="9154"/>
                      <a:pt x="28096" y="9426"/>
                    </a:cubicBezTo>
                    <a:close/>
                    <a:moveTo>
                      <a:pt x="37740" y="8984"/>
                    </a:moveTo>
                    <a:cubicBezTo>
                      <a:pt x="37552" y="8984"/>
                      <a:pt x="37552" y="8984"/>
                      <a:pt x="37552" y="8984"/>
                    </a:cubicBezTo>
                    <a:cubicBezTo>
                      <a:pt x="37552" y="8042"/>
                      <a:pt x="37552" y="8042"/>
                      <a:pt x="37552" y="8042"/>
                    </a:cubicBezTo>
                    <a:cubicBezTo>
                      <a:pt x="37740" y="8042"/>
                      <a:pt x="37740" y="8042"/>
                      <a:pt x="37740" y="8042"/>
                    </a:cubicBezTo>
                    <a:lnTo>
                      <a:pt x="37740" y="8984"/>
                    </a:lnTo>
                    <a:close/>
                    <a:moveTo>
                      <a:pt x="18745" y="8913"/>
                    </a:moveTo>
                    <a:cubicBezTo>
                      <a:pt x="18740" y="8809"/>
                      <a:pt x="18737" y="8703"/>
                      <a:pt x="18737" y="8600"/>
                    </a:cubicBezTo>
                    <a:cubicBezTo>
                      <a:pt x="18737" y="7966"/>
                      <a:pt x="18737" y="7966"/>
                      <a:pt x="18737" y="7966"/>
                    </a:cubicBezTo>
                    <a:cubicBezTo>
                      <a:pt x="18925" y="7966"/>
                      <a:pt x="18925" y="7966"/>
                      <a:pt x="18925" y="7966"/>
                    </a:cubicBezTo>
                    <a:cubicBezTo>
                      <a:pt x="18925" y="8600"/>
                      <a:pt x="18925" y="8600"/>
                      <a:pt x="18925" y="8600"/>
                    </a:cubicBezTo>
                    <a:cubicBezTo>
                      <a:pt x="18925" y="8700"/>
                      <a:pt x="18928" y="8802"/>
                      <a:pt x="18933" y="8902"/>
                    </a:cubicBezTo>
                    <a:lnTo>
                      <a:pt x="18745" y="8913"/>
                    </a:lnTo>
                    <a:close/>
                    <a:moveTo>
                      <a:pt x="188" y="8577"/>
                    </a:moveTo>
                    <a:cubicBezTo>
                      <a:pt x="0" y="8577"/>
                      <a:pt x="0" y="8577"/>
                      <a:pt x="0" y="8577"/>
                    </a:cubicBezTo>
                    <a:cubicBezTo>
                      <a:pt x="0" y="7635"/>
                      <a:pt x="0" y="7635"/>
                      <a:pt x="0" y="7635"/>
                    </a:cubicBezTo>
                    <a:cubicBezTo>
                      <a:pt x="188" y="7635"/>
                      <a:pt x="188" y="7635"/>
                      <a:pt x="188" y="7635"/>
                    </a:cubicBezTo>
                    <a:lnTo>
                      <a:pt x="188" y="8577"/>
                    </a:lnTo>
                    <a:close/>
                    <a:moveTo>
                      <a:pt x="9772" y="8134"/>
                    </a:moveTo>
                    <a:cubicBezTo>
                      <a:pt x="9583" y="8134"/>
                      <a:pt x="9583" y="8134"/>
                      <a:pt x="9583" y="8134"/>
                    </a:cubicBezTo>
                    <a:cubicBezTo>
                      <a:pt x="9583" y="7193"/>
                      <a:pt x="9583" y="7193"/>
                      <a:pt x="9583" y="7193"/>
                    </a:cubicBezTo>
                    <a:cubicBezTo>
                      <a:pt x="9772" y="7193"/>
                      <a:pt x="9772" y="7193"/>
                      <a:pt x="9772" y="7193"/>
                    </a:cubicBezTo>
                    <a:lnTo>
                      <a:pt x="9772" y="8134"/>
                    </a:lnTo>
                    <a:close/>
                    <a:moveTo>
                      <a:pt x="28157" y="7532"/>
                    </a:moveTo>
                    <a:cubicBezTo>
                      <a:pt x="27968" y="7532"/>
                      <a:pt x="27968" y="7532"/>
                      <a:pt x="27968" y="7532"/>
                    </a:cubicBezTo>
                    <a:cubicBezTo>
                      <a:pt x="27968" y="6591"/>
                      <a:pt x="27968" y="6591"/>
                      <a:pt x="27968" y="6591"/>
                    </a:cubicBezTo>
                    <a:cubicBezTo>
                      <a:pt x="28157" y="6591"/>
                      <a:pt x="28157" y="6591"/>
                      <a:pt x="28157" y="6591"/>
                    </a:cubicBezTo>
                    <a:lnTo>
                      <a:pt x="28157" y="7532"/>
                    </a:lnTo>
                    <a:close/>
                    <a:moveTo>
                      <a:pt x="37740" y="7101"/>
                    </a:moveTo>
                    <a:cubicBezTo>
                      <a:pt x="37552" y="7101"/>
                      <a:pt x="37552" y="7101"/>
                      <a:pt x="37552" y="7101"/>
                    </a:cubicBezTo>
                    <a:cubicBezTo>
                      <a:pt x="37552" y="6160"/>
                      <a:pt x="37552" y="6160"/>
                      <a:pt x="37552" y="6160"/>
                    </a:cubicBezTo>
                    <a:cubicBezTo>
                      <a:pt x="37740" y="6160"/>
                      <a:pt x="37740" y="6160"/>
                      <a:pt x="37740" y="6160"/>
                    </a:cubicBezTo>
                    <a:lnTo>
                      <a:pt x="37740" y="7101"/>
                    </a:lnTo>
                    <a:close/>
                    <a:moveTo>
                      <a:pt x="18925" y="7025"/>
                    </a:moveTo>
                    <a:cubicBezTo>
                      <a:pt x="18737" y="7025"/>
                      <a:pt x="18737" y="7025"/>
                      <a:pt x="18737" y="7025"/>
                    </a:cubicBezTo>
                    <a:cubicBezTo>
                      <a:pt x="18737" y="6084"/>
                      <a:pt x="18737" y="6084"/>
                      <a:pt x="18737" y="6084"/>
                    </a:cubicBezTo>
                    <a:cubicBezTo>
                      <a:pt x="18925" y="6084"/>
                      <a:pt x="18925" y="6084"/>
                      <a:pt x="18925" y="6084"/>
                    </a:cubicBezTo>
                    <a:lnTo>
                      <a:pt x="18925" y="7025"/>
                    </a:lnTo>
                    <a:close/>
                    <a:moveTo>
                      <a:pt x="188" y="6694"/>
                    </a:moveTo>
                    <a:cubicBezTo>
                      <a:pt x="0" y="6694"/>
                      <a:pt x="0" y="6694"/>
                      <a:pt x="0" y="6694"/>
                    </a:cubicBezTo>
                    <a:cubicBezTo>
                      <a:pt x="0" y="5753"/>
                      <a:pt x="0" y="5753"/>
                      <a:pt x="0" y="5753"/>
                    </a:cubicBezTo>
                    <a:cubicBezTo>
                      <a:pt x="188" y="5753"/>
                      <a:pt x="188" y="5753"/>
                      <a:pt x="188" y="5753"/>
                    </a:cubicBezTo>
                    <a:lnTo>
                      <a:pt x="188" y="6694"/>
                    </a:lnTo>
                    <a:close/>
                    <a:moveTo>
                      <a:pt x="9772" y="6252"/>
                    </a:moveTo>
                    <a:cubicBezTo>
                      <a:pt x="9583" y="6252"/>
                      <a:pt x="9583" y="6252"/>
                      <a:pt x="9583" y="6252"/>
                    </a:cubicBezTo>
                    <a:cubicBezTo>
                      <a:pt x="9583" y="5310"/>
                      <a:pt x="9583" y="5310"/>
                      <a:pt x="9583" y="5310"/>
                    </a:cubicBezTo>
                    <a:cubicBezTo>
                      <a:pt x="9772" y="5310"/>
                      <a:pt x="9772" y="5310"/>
                      <a:pt x="9772" y="5310"/>
                    </a:cubicBezTo>
                    <a:lnTo>
                      <a:pt x="9772" y="6252"/>
                    </a:lnTo>
                    <a:close/>
                    <a:moveTo>
                      <a:pt x="28157" y="5650"/>
                    </a:moveTo>
                    <a:cubicBezTo>
                      <a:pt x="27968" y="5650"/>
                      <a:pt x="27968" y="5650"/>
                      <a:pt x="27968" y="5650"/>
                    </a:cubicBezTo>
                    <a:cubicBezTo>
                      <a:pt x="27968" y="5190"/>
                      <a:pt x="27968" y="5190"/>
                      <a:pt x="27968" y="5190"/>
                    </a:cubicBezTo>
                    <a:cubicBezTo>
                      <a:pt x="27968" y="5027"/>
                      <a:pt x="27976" y="4863"/>
                      <a:pt x="27990" y="4701"/>
                    </a:cubicBezTo>
                    <a:cubicBezTo>
                      <a:pt x="28178" y="4717"/>
                      <a:pt x="28178" y="4717"/>
                      <a:pt x="28178" y="4717"/>
                    </a:cubicBezTo>
                    <a:cubicBezTo>
                      <a:pt x="28164" y="4874"/>
                      <a:pt x="28157" y="5033"/>
                      <a:pt x="28157" y="5190"/>
                    </a:cubicBezTo>
                    <a:lnTo>
                      <a:pt x="28157" y="5650"/>
                    </a:lnTo>
                    <a:close/>
                    <a:moveTo>
                      <a:pt x="37740" y="5218"/>
                    </a:moveTo>
                    <a:cubicBezTo>
                      <a:pt x="37552" y="5218"/>
                      <a:pt x="37552" y="5218"/>
                      <a:pt x="37552" y="5218"/>
                    </a:cubicBezTo>
                    <a:cubicBezTo>
                      <a:pt x="37552" y="5190"/>
                      <a:pt x="37552" y="5190"/>
                      <a:pt x="37552" y="5190"/>
                    </a:cubicBezTo>
                    <a:cubicBezTo>
                      <a:pt x="37552" y="4890"/>
                      <a:pt x="37527" y="4590"/>
                      <a:pt x="37476" y="4297"/>
                    </a:cubicBezTo>
                    <a:cubicBezTo>
                      <a:pt x="37662" y="4266"/>
                      <a:pt x="37662" y="4266"/>
                      <a:pt x="37662" y="4266"/>
                    </a:cubicBezTo>
                    <a:cubicBezTo>
                      <a:pt x="37714" y="4569"/>
                      <a:pt x="37740" y="4880"/>
                      <a:pt x="37740" y="5190"/>
                    </a:cubicBezTo>
                    <a:lnTo>
                      <a:pt x="37740" y="5218"/>
                    </a:lnTo>
                    <a:close/>
                    <a:moveTo>
                      <a:pt x="18735" y="5145"/>
                    </a:moveTo>
                    <a:cubicBezTo>
                      <a:pt x="18727" y="4836"/>
                      <a:pt x="18693" y="4527"/>
                      <a:pt x="18634" y="4226"/>
                    </a:cubicBezTo>
                    <a:cubicBezTo>
                      <a:pt x="18819" y="4190"/>
                      <a:pt x="18819" y="4190"/>
                      <a:pt x="18819" y="4190"/>
                    </a:cubicBezTo>
                    <a:cubicBezTo>
                      <a:pt x="18880" y="4501"/>
                      <a:pt x="18915" y="4820"/>
                      <a:pt x="18923" y="5140"/>
                    </a:cubicBezTo>
                    <a:lnTo>
                      <a:pt x="18735" y="5145"/>
                    </a:lnTo>
                    <a:close/>
                    <a:moveTo>
                      <a:pt x="188" y="4811"/>
                    </a:moveTo>
                    <a:cubicBezTo>
                      <a:pt x="0" y="4811"/>
                      <a:pt x="0" y="4811"/>
                      <a:pt x="0" y="4811"/>
                    </a:cubicBezTo>
                    <a:cubicBezTo>
                      <a:pt x="0" y="3870"/>
                      <a:pt x="0" y="3870"/>
                      <a:pt x="0" y="3870"/>
                    </a:cubicBezTo>
                    <a:cubicBezTo>
                      <a:pt x="188" y="3870"/>
                      <a:pt x="188" y="3870"/>
                      <a:pt x="188" y="3870"/>
                    </a:cubicBezTo>
                    <a:lnTo>
                      <a:pt x="188" y="4811"/>
                    </a:lnTo>
                    <a:close/>
                    <a:moveTo>
                      <a:pt x="9845" y="4389"/>
                    </a:moveTo>
                    <a:cubicBezTo>
                      <a:pt x="9659" y="4358"/>
                      <a:pt x="9659" y="4358"/>
                      <a:pt x="9659" y="4358"/>
                    </a:cubicBezTo>
                    <a:cubicBezTo>
                      <a:pt x="9711" y="4043"/>
                      <a:pt x="9791" y="3731"/>
                      <a:pt x="9895" y="3431"/>
                    </a:cubicBezTo>
                    <a:cubicBezTo>
                      <a:pt x="10073" y="3493"/>
                      <a:pt x="10073" y="3493"/>
                      <a:pt x="10073" y="3493"/>
                    </a:cubicBezTo>
                    <a:cubicBezTo>
                      <a:pt x="9972" y="3783"/>
                      <a:pt x="9895" y="4084"/>
                      <a:pt x="9845" y="4389"/>
                    </a:cubicBezTo>
                    <a:close/>
                    <a:moveTo>
                      <a:pt x="28341" y="3809"/>
                    </a:moveTo>
                    <a:cubicBezTo>
                      <a:pt x="28159" y="3759"/>
                      <a:pt x="28159" y="3759"/>
                      <a:pt x="28159" y="3759"/>
                    </a:cubicBezTo>
                    <a:cubicBezTo>
                      <a:pt x="28243" y="3451"/>
                      <a:pt x="28355" y="3150"/>
                      <a:pt x="28493" y="2862"/>
                    </a:cubicBezTo>
                    <a:cubicBezTo>
                      <a:pt x="28662" y="2944"/>
                      <a:pt x="28662" y="2944"/>
                      <a:pt x="28662" y="2944"/>
                    </a:cubicBezTo>
                    <a:cubicBezTo>
                      <a:pt x="28530" y="3221"/>
                      <a:pt x="28422" y="3512"/>
                      <a:pt x="28341" y="3809"/>
                    </a:cubicBezTo>
                    <a:close/>
                    <a:moveTo>
                      <a:pt x="37240" y="3405"/>
                    </a:moveTo>
                    <a:cubicBezTo>
                      <a:pt x="37135" y="3115"/>
                      <a:pt x="37003" y="2834"/>
                      <a:pt x="36848" y="2570"/>
                    </a:cubicBezTo>
                    <a:cubicBezTo>
                      <a:pt x="37010" y="2474"/>
                      <a:pt x="37010" y="2474"/>
                      <a:pt x="37010" y="2474"/>
                    </a:cubicBezTo>
                    <a:cubicBezTo>
                      <a:pt x="37171" y="2749"/>
                      <a:pt x="37308" y="3040"/>
                      <a:pt x="37417" y="3341"/>
                    </a:cubicBezTo>
                    <a:lnTo>
                      <a:pt x="37240" y="3405"/>
                    </a:lnTo>
                    <a:close/>
                    <a:moveTo>
                      <a:pt x="18379" y="3338"/>
                    </a:moveTo>
                    <a:cubicBezTo>
                      <a:pt x="18268" y="3050"/>
                      <a:pt x="18131" y="2771"/>
                      <a:pt x="17973" y="2509"/>
                    </a:cubicBezTo>
                    <a:cubicBezTo>
                      <a:pt x="18134" y="2412"/>
                      <a:pt x="18134" y="2412"/>
                      <a:pt x="18134" y="2412"/>
                    </a:cubicBezTo>
                    <a:cubicBezTo>
                      <a:pt x="18298" y="2682"/>
                      <a:pt x="18440" y="2972"/>
                      <a:pt x="18555" y="3271"/>
                    </a:cubicBezTo>
                    <a:lnTo>
                      <a:pt x="18379" y="3338"/>
                    </a:lnTo>
                    <a:close/>
                    <a:moveTo>
                      <a:pt x="188" y="2928"/>
                    </a:moveTo>
                    <a:cubicBezTo>
                      <a:pt x="0" y="2928"/>
                      <a:pt x="0" y="2928"/>
                      <a:pt x="0" y="2928"/>
                    </a:cubicBezTo>
                    <a:cubicBezTo>
                      <a:pt x="0" y="1987"/>
                      <a:pt x="0" y="1987"/>
                      <a:pt x="0" y="1987"/>
                    </a:cubicBezTo>
                    <a:cubicBezTo>
                      <a:pt x="188" y="1987"/>
                      <a:pt x="188" y="1987"/>
                      <a:pt x="188" y="1987"/>
                    </a:cubicBezTo>
                    <a:lnTo>
                      <a:pt x="188" y="2928"/>
                    </a:lnTo>
                    <a:close/>
                    <a:moveTo>
                      <a:pt x="10452" y="2652"/>
                    </a:moveTo>
                    <a:cubicBezTo>
                      <a:pt x="10288" y="2559"/>
                      <a:pt x="10288" y="2559"/>
                      <a:pt x="10288" y="2559"/>
                    </a:cubicBezTo>
                    <a:cubicBezTo>
                      <a:pt x="10446" y="2279"/>
                      <a:pt x="10629" y="2014"/>
                      <a:pt x="10832" y="1771"/>
                    </a:cubicBezTo>
                    <a:cubicBezTo>
                      <a:pt x="10976" y="1892"/>
                      <a:pt x="10976" y="1892"/>
                      <a:pt x="10976" y="1892"/>
                    </a:cubicBezTo>
                    <a:cubicBezTo>
                      <a:pt x="10781" y="2126"/>
                      <a:pt x="10604" y="2382"/>
                      <a:pt x="10452" y="2652"/>
                    </a:cubicBezTo>
                    <a:close/>
                    <a:moveTo>
                      <a:pt x="29134" y="2151"/>
                    </a:moveTo>
                    <a:cubicBezTo>
                      <a:pt x="28982" y="2040"/>
                      <a:pt x="28982" y="2040"/>
                      <a:pt x="28982" y="2040"/>
                    </a:cubicBezTo>
                    <a:cubicBezTo>
                      <a:pt x="29171" y="1781"/>
                      <a:pt x="29383" y="1539"/>
                      <a:pt x="29614" y="1321"/>
                    </a:cubicBezTo>
                    <a:cubicBezTo>
                      <a:pt x="29743" y="1458"/>
                      <a:pt x="29743" y="1458"/>
                      <a:pt x="29743" y="1458"/>
                    </a:cubicBezTo>
                    <a:cubicBezTo>
                      <a:pt x="29521" y="1668"/>
                      <a:pt x="29316" y="1901"/>
                      <a:pt x="29134" y="2151"/>
                    </a:cubicBezTo>
                    <a:close/>
                    <a:moveTo>
                      <a:pt x="36311" y="1819"/>
                    </a:moveTo>
                    <a:cubicBezTo>
                      <a:pt x="36109" y="1585"/>
                      <a:pt x="35885" y="1371"/>
                      <a:pt x="35645" y="1181"/>
                    </a:cubicBezTo>
                    <a:cubicBezTo>
                      <a:pt x="35762" y="1034"/>
                      <a:pt x="35762" y="1034"/>
                      <a:pt x="35762" y="1034"/>
                    </a:cubicBezTo>
                    <a:cubicBezTo>
                      <a:pt x="36011" y="1230"/>
                      <a:pt x="36243" y="1453"/>
                      <a:pt x="36454" y="1696"/>
                    </a:cubicBezTo>
                    <a:lnTo>
                      <a:pt x="36311" y="1819"/>
                    </a:lnTo>
                    <a:close/>
                    <a:moveTo>
                      <a:pt x="17424" y="1767"/>
                    </a:moveTo>
                    <a:cubicBezTo>
                      <a:pt x="17217" y="1536"/>
                      <a:pt x="16989" y="1326"/>
                      <a:pt x="16746" y="1144"/>
                    </a:cubicBezTo>
                    <a:cubicBezTo>
                      <a:pt x="16859" y="994"/>
                      <a:pt x="16859" y="994"/>
                      <a:pt x="16859" y="994"/>
                    </a:cubicBezTo>
                    <a:cubicBezTo>
                      <a:pt x="17111" y="1183"/>
                      <a:pt x="17349" y="1401"/>
                      <a:pt x="17564" y="1642"/>
                    </a:cubicBezTo>
                    <a:lnTo>
                      <a:pt x="17424" y="1767"/>
                    </a:lnTo>
                    <a:close/>
                    <a:moveTo>
                      <a:pt x="11633" y="1245"/>
                    </a:moveTo>
                    <a:cubicBezTo>
                      <a:pt x="11514" y="1099"/>
                      <a:pt x="11514" y="1099"/>
                      <a:pt x="11514" y="1099"/>
                    </a:cubicBezTo>
                    <a:cubicBezTo>
                      <a:pt x="11766" y="896"/>
                      <a:pt x="12037" y="720"/>
                      <a:pt x="12319" y="576"/>
                    </a:cubicBezTo>
                    <a:cubicBezTo>
                      <a:pt x="12404" y="744"/>
                      <a:pt x="12404" y="744"/>
                      <a:pt x="12404" y="744"/>
                    </a:cubicBezTo>
                    <a:cubicBezTo>
                      <a:pt x="12134" y="882"/>
                      <a:pt x="11874" y="1050"/>
                      <a:pt x="11633" y="1245"/>
                    </a:cubicBezTo>
                    <a:close/>
                    <a:moveTo>
                      <a:pt x="188" y="1046"/>
                    </a:moveTo>
                    <a:cubicBezTo>
                      <a:pt x="0" y="1046"/>
                      <a:pt x="0" y="1046"/>
                      <a:pt x="0" y="1046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8" y="104"/>
                      <a:pt x="188" y="104"/>
                      <a:pt x="188" y="104"/>
                    </a:cubicBezTo>
                    <a:lnTo>
                      <a:pt x="188" y="1046"/>
                    </a:lnTo>
                    <a:close/>
                    <a:moveTo>
                      <a:pt x="30472" y="893"/>
                    </a:moveTo>
                    <a:cubicBezTo>
                      <a:pt x="30371" y="734"/>
                      <a:pt x="30371" y="734"/>
                      <a:pt x="30371" y="734"/>
                    </a:cubicBezTo>
                    <a:cubicBezTo>
                      <a:pt x="30643" y="562"/>
                      <a:pt x="30932" y="418"/>
                      <a:pt x="31229" y="307"/>
                    </a:cubicBezTo>
                    <a:cubicBezTo>
                      <a:pt x="31296" y="483"/>
                      <a:pt x="31296" y="483"/>
                      <a:pt x="31296" y="483"/>
                    </a:cubicBezTo>
                    <a:cubicBezTo>
                      <a:pt x="31010" y="590"/>
                      <a:pt x="30733" y="728"/>
                      <a:pt x="30472" y="893"/>
                    </a:cubicBezTo>
                    <a:close/>
                    <a:moveTo>
                      <a:pt x="34870" y="684"/>
                    </a:moveTo>
                    <a:cubicBezTo>
                      <a:pt x="34595" y="544"/>
                      <a:pt x="34306" y="433"/>
                      <a:pt x="34012" y="353"/>
                    </a:cubicBezTo>
                    <a:cubicBezTo>
                      <a:pt x="34061" y="171"/>
                      <a:pt x="34061" y="171"/>
                      <a:pt x="34061" y="171"/>
                    </a:cubicBezTo>
                    <a:cubicBezTo>
                      <a:pt x="34368" y="255"/>
                      <a:pt x="34669" y="371"/>
                      <a:pt x="34955" y="517"/>
                    </a:cubicBezTo>
                    <a:lnTo>
                      <a:pt x="34870" y="684"/>
                    </a:lnTo>
                    <a:close/>
                    <a:moveTo>
                      <a:pt x="15957" y="673"/>
                    </a:moveTo>
                    <a:cubicBezTo>
                      <a:pt x="15676" y="543"/>
                      <a:pt x="15383" y="446"/>
                      <a:pt x="15085" y="383"/>
                    </a:cubicBezTo>
                    <a:cubicBezTo>
                      <a:pt x="15124" y="199"/>
                      <a:pt x="15124" y="199"/>
                      <a:pt x="15124" y="199"/>
                    </a:cubicBezTo>
                    <a:cubicBezTo>
                      <a:pt x="15436" y="265"/>
                      <a:pt x="15742" y="366"/>
                      <a:pt x="16035" y="502"/>
                    </a:cubicBezTo>
                    <a:lnTo>
                      <a:pt x="15957" y="673"/>
                    </a:lnTo>
                    <a:close/>
                    <a:moveTo>
                      <a:pt x="13263" y="420"/>
                    </a:moveTo>
                    <a:cubicBezTo>
                      <a:pt x="13217" y="238"/>
                      <a:pt x="13217" y="238"/>
                      <a:pt x="13217" y="238"/>
                    </a:cubicBezTo>
                    <a:cubicBezTo>
                      <a:pt x="13528" y="159"/>
                      <a:pt x="13848" y="115"/>
                      <a:pt x="14168" y="109"/>
                    </a:cubicBezTo>
                    <a:cubicBezTo>
                      <a:pt x="14172" y="297"/>
                      <a:pt x="14172" y="297"/>
                      <a:pt x="14172" y="297"/>
                    </a:cubicBezTo>
                    <a:cubicBezTo>
                      <a:pt x="13866" y="303"/>
                      <a:pt x="13560" y="345"/>
                      <a:pt x="13263" y="420"/>
                    </a:cubicBezTo>
                    <a:close/>
                    <a:moveTo>
                      <a:pt x="32185" y="249"/>
                    </a:moveTo>
                    <a:cubicBezTo>
                      <a:pt x="32157" y="63"/>
                      <a:pt x="32157" y="63"/>
                      <a:pt x="32157" y="63"/>
                    </a:cubicBezTo>
                    <a:cubicBezTo>
                      <a:pt x="32472" y="15"/>
                      <a:pt x="32798" y="0"/>
                      <a:pt x="33115" y="18"/>
                    </a:cubicBezTo>
                    <a:cubicBezTo>
                      <a:pt x="33104" y="206"/>
                      <a:pt x="33104" y="206"/>
                      <a:pt x="33104" y="206"/>
                    </a:cubicBezTo>
                    <a:cubicBezTo>
                      <a:pt x="32800" y="188"/>
                      <a:pt x="32487" y="203"/>
                      <a:pt x="32185" y="2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3" name="Google Shape;823;p32"/>
            <p:cNvGrpSpPr/>
            <p:nvPr/>
          </p:nvGrpSpPr>
          <p:grpSpPr>
            <a:xfrm flipH="1">
              <a:off x="4498845" y="50639"/>
              <a:ext cx="146306" cy="261940"/>
              <a:chOff x="7419591" y="3612333"/>
              <a:chExt cx="146306" cy="261940"/>
            </a:xfrm>
          </p:grpSpPr>
          <p:sp>
            <p:nvSpPr>
              <p:cNvPr id="824" name="Google Shape;824;p32"/>
              <p:cNvSpPr/>
              <p:nvPr/>
            </p:nvSpPr>
            <p:spPr>
              <a:xfrm>
                <a:off x="7426735" y="3612333"/>
                <a:ext cx="132160" cy="261940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3002" extrusionOk="0">
                    <a:moveTo>
                      <a:pt x="0" y="2644"/>
                    </a:moveTo>
                    <a:cubicBezTo>
                      <a:pt x="0" y="184"/>
                      <a:pt x="0" y="184"/>
                      <a:pt x="0" y="184"/>
                    </a:cubicBezTo>
                    <a:cubicBezTo>
                      <a:pt x="0" y="82"/>
                      <a:pt x="83" y="0"/>
                      <a:pt x="184" y="0"/>
                    </a:cubicBezTo>
                    <a:cubicBezTo>
                      <a:pt x="1323" y="0"/>
                      <a:pt x="1323" y="0"/>
                      <a:pt x="1323" y="0"/>
                    </a:cubicBezTo>
                    <a:cubicBezTo>
                      <a:pt x="1424" y="0"/>
                      <a:pt x="1507" y="82"/>
                      <a:pt x="1507" y="184"/>
                    </a:cubicBezTo>
                    <a:cubicBezTo>
                      <a:pt x="1507" y="2644"/>
                      <a:pt x="1507" y="2644"/>
                      <a:pt x="1507" y="2644"/>
                    </a:cubicBezTo>
                    <a:cubicBezTo>
                      <a:pt x="1507" y="2821"/>
                      <a:pt x="1377" y="2969"/>
                      <a:pt x="1208" y="2997"/>
                    </a:cubicBezTo>
                    <a:cubicBezTo>
                      <a:pt x="1189" y="3001"/>
                      <a:pt x="1169" y="3002"/>
                      <a:pt x="1149" y="3002"/>
                    </a:cubicBezTo>
                    <a:cubicBezTo>
                      <a:pt x="358" y="3002"/>
                      <a:pt x="358" y="3002"/>
                      <a:pt x="358" y="3002"/>
                    </a:cubicBezTo>
                    <a:cubicBezTo>
                      <a:pt x="161" y="3002"/>
                      <a:pt x="0" y="2841"/>
                      <a:pt x="0" y="264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32"/>
              <p:cNvSpPr/>
              <p:nvPr/>
            </p:nvSpPr>
            <p:spPr>
              <a:xfrm>
                <a:off x="7523175" y="3838551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328" extrusionOk="0">
                    <a:moveTo>
                      <a:pt x="283" y="0"/>
                    </a:moveTo>
                    <a:cubicBezTo>
                      <a:pt x="308" y="0"/>
                      <a:pt x="328" y="20"/>
                      <a:pt x="328" y="44"/>
                    </a:cubicBezTo>
                    <a:cubicBezTo>
                      <a:pt x="328" y="201"/>
                      <a:pt x="201" y="328"/>
                      <a:pt x="44" y="328"/>
                    </a:cubicBezTo>
                    <a:cubicBezTo>
                      <a:pt x="20" y="328"/>
                      <a:pt x="0" y="308"/>
                      <a:pt x="0" y="283"/>
                    </a:cubicBezTo>
                    <a:cubicBezTo>
                      <a:pt x="0" y="258"/>
                      <a:pt x="20" y="238"/>
                      <a:pt x="44" y="238"/>
                    </a:cubicBezTo>
                    <a:cubicBezTo>
                      <a:pt x="151" y="238"/>
                      <a:pt x="238" y="151"/>
                      <a:pt x="238" y="44"/>
                    </a:cubicBezTo>
                    <a:cubicBezTo>
                      <a:pt x="238" y="20"/>
                      <a:pt x="258" y="0"/>
                      <a:pt x="283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32"/>
              <p:cNvSpPr/>
              <p:nvPr/>
            </p:nvSpPr>
            <p:spPr>
              <a:xfrm>
                <a:off x="7433879" y="3838551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328" extrusionOk="0">
                    <a:moveTo>
                      <a:pt x="45" y="0"/>
                    </a:moveTo>
                    <a:cubicBezTo>
                      <a:pt x="70" y="0"/>
                      <a:pt x="90" y="20"/>
                      <a:pt x="90" y="44"/>
                    </a:cubicBezTo>
                    <a:cubicBezTo>
                      <a:pt x="90" y="151"/>
                      <a:pt x="177" y="238"/>
                      <a:pt x="284" y="238"/>
                    </a:cubicBezTo>
                    <a:cubicBezTo>
                      <a:pt x="308" y="238"/>
                      <a:pt x="328" y="258"/>
                      <a:pt x="328" y="283"/>
                    </a:cubicBezTo>
                    <a:cubicBezTo>
                      <a:pt x="328" y="308"/>
                      <a:pt x="308" y="328"/>
                      <a:pt x="284" y="328"/>
                    </a:cubicBezTo>
                    <a:cubicBezTo>
                      <a:pt x="128" y="328"/>
                      <a:pt x="0" y="201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32"/>
              <p:cNvSpPr/>
              <p:nvPr/>
            </p:nvSpPr>
            <p:spPr>
              <a:xfrm>
                <a:off x="7519603" y="3619477"/>
                <a:ext cx="23813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04" extrusionOk="0">
                    <a:moveTo>
                      <a:pt x="2" y="0"/>
                    </a:moveTo>
                    <a:cubicBezTo>
                      <a:pt x="262" y="0"/>
                      <a:pt x="262" y="0"/>
                      <a:pt x="262" y="0"/>
                    </a:cubicBezTo>
                    <a:cubicBezTo>
                      <a:pt x="263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3" y="104"/>
                      <a:pt x="262" y="104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32"/>
              <p:cNvSpPr/>
              <p:nvPr/>
            </p:nvSpPr>
            <p:spPr>
              <a:xfrm>
                <a:off x="7445785" y="3619477"/>
                <a:ext cx="22622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04" extrusionOk="0">
                    <a:moveTo>
                      <a:pt x="1" y="0"/>
                    </a:moveTo>
                    <a:cubicBezTo>
                      <a:pt x="261" y="0"/>
                      <a:pt x="261" y="0"/>
                      <a:pt x="261" y="0"/>
                    </a:cubicBezTo>
                    <a:cubicBezTo>
                      <a:pt x="262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2" y="104"/>
                      <a:pt x="261" y="104"/>
                    </a:cubicBezTo>
                    <a:cubicBezTo>
                      <a:pt x="1" y="104"/>
                      <a:pt x="1" y="104"/>
                      <a:pt x="1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9" name="Google Shape;829;p32"/>
              <p:cNvSpPr/>
              <p:nvPr/>
            </p:nvSpPr>
            <p:spPr>
              <a:xfrm>
                <a:off x="7455310" y="3649243"/>
                <a:ext cx="78581" cy="11906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31" extrusionOk="0">
                    <a:moveTo>
                      <a:pt x="94" y="131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0" y="53"/>
                      <a:pt x="19" y="0"/>
                      <a:pt x="61" y="0"/>
                    </a:cubicBezTo>
                    <a:cubicBezTo>
                      <a:pt x="840" y="0"/>
                      <a:pt x="840" y="0"/>
                      <a:pt x="840" y="0"/>
                    </a:cubicBezTo>
                    <a:cubicBezTo>
                      <a:pt x="882" y="0"/>
                      <a:pt x="901" y="53"/>
                      <a:pt x="868" y="80"/>
                    </a:cubicBezTo>
                    <a:cubicBezTo>
                      <a:pt x="807" y="131"/>
                      <a:pt x="807" y="131"/>
                      <a:pt x="807" y="131"/>
                    </a:cubicBezTo>
                    <a:lnTo>
                      <a:pt x="94" y="13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0" name="Google Shape;830;p32"/>
              <p:cNvSpPr/>
              <p:nvPr/>
            </p:nvSpPr>
            <p:spPr>
              <a:xfrm>
                <a:off x="7452928" y="3770686"/>
                <a:ext cx="82152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941" h="450" extrusionOk="0">
                    <a:moveTo>
                      <a:pt x="36" y="257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807" y="0"/>
                      <a:pt x="807" y="0"/>
                      <a:pt x="807" y="0"/>
                    </a:cubicBezTo>
                    <a:cubicBezTo>
                      <a:pt x="905" y="257"/>
                      <a:pt x="905" y="257"/>
                      <a:pt x="905" y="257"/>
                    </a:cubicBezTo>
                    <a:cubicBezTo>
                      <a:pt x="941" y="350"/>
                      <a:pt x="872" y="450"/>
                      <a:pt x="772" y="450"/>
                    </a:cubicBezTo>
                    <a:cubicBezTo>
                      <a:pt x="169" y="450"/>
                      <a:pt x="169" y="450"/>
                      <a:pt x="169" y="450"/>
                    </a:cubicBezTo>
                    <a:cubicBezTo>
                      <a:pt x="69" y="450"/>
                      <a:pt x="0" y="350"/>
                      <a:pt x="36" y="257"/>
                    </a:cubicBezTo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32"/>
              <p:cNvSpPr/>
              <p:nvPr/>
            </p:nvSpPr>
            <p:spPr>
              <a:xfrm>
                <a:off x="7449356" y="3719489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7" y="0"/>
                    </a:moveTo>
                    <a:lnTo>
                      <a:pt x="7" y="30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32"/>
              <p:cNvSpPr/>
              <p:nvPr/>
            </p:nvSpPr>
            <p:spPr>
              <a:xfrm>
                <a:off x="7449356" y="3669483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7" y="33"/>
                    </a:moveTo>
                    <a:lnTo>
                      <a:pt x="7" y="3"/>
                    </a:lnTo>
                    <a:lnTo>
                      <a:pt x="0" y="0"/>
                    </a:lnTo>
                    <a:lnTo>
                      <a:pt x="0" y="33"/>
                    </a:lnTo>
                    <a:lnTo>
                      <a:pt x="7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32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32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5" name="Google Shape;835;p32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" name="Google Shape;836;p32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7" name="Google Shape;837;p32"/>
              <p:cNvSpPr/>
              <p:nvPr/>
            </p:nvSpPr>
            <p:spPr>
              <a:xfrm>
                <a:off x="7529128" y="3612333"/>
                <a:ext cx="29766" cy="260746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997" extrusionOk="0">
                    <a:moveTo>
                      <a:pt x="151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84"/>
                      <a:pt x="112" y="84"/>
                      <a:pt x="112" y="84"/>
                    </a:cubicBezTo>
                    <a:cubicBezTo>
                      <a:pt x="157" y="84"/>
                      <a:pt x="157" y="84"/>
                      <a:pt x="157" y="84"/>
                    </a:cubicBezTo>
                    <a:cubicBezTo>
                      <a:pt x="158" y="84"/>
                      <a:pt x="158" y="85"/>
                      <a:pt x="158" y="86"/>
                    </a:cubicBezTo>
                    <a:cubicBezTo>
                      <a:pt x="158" y="187"/>
                      <a:pt x="158" y="187"/>
                      <a:pt x="158" y="187"/>
                    </a:cubicBezTo>
                    <a:cubicBezTo>
                      <a:pt x="158" y="188"/>
                      <a:pt x="158" y="188"/>
                      <a:pt x="157" y="188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541"/>
                      <a:pt x="112" y="1541"/>
                      <a:pt x="112" y="1541"/>
                    </a:cubicBezTo>
                    <a:cubicBezTo>
                      <a:pt x="112" y="1542"/>
                      <a:pt x="112" y="1542"/>
                      <a:pt x="112" y="1542"/>
                    </a:cubicBezTo>
                    <a:cubicBezTo>
                      <a:pt x="112" y="1685"/>
                      <a:pt x="112" y="1685"/>
                      <a:pt x="112" y="1685"/>
                    </a:cubicBezTo>
                    <a:cubicBezTo>
                      <a:pt x="95" y="1678"/>
                      <a:pt x="95" y="1678"/>
                      <a:pt x="95" y="1678"/>
                    </a:cubicBezTo>
                    <a:cubicBezTo>
                      <a:pt x="41" y="2107"/>
                      <a:pt x="41" y="2107"/>
                      <a:pt x="41" y="2107"/>
                    </a:cubicBezTo>
                    <a:cubicBezTo>
                      <a:pt x="43" y="2130"/>
                      <a:pt x="40" y="2154"/>
                      <a:pt x="32" y="2175"/>
                    </a:cubicBezTo>
                    <a:cubicBezTo>
                      <a:pt x="32" y="2175"/>
                      <a:pt x="32" y="2175"/>
                      <a:pt x="32" y="2175"/>
                    </a:cubicBezTo>
                    <a:cubicBezTo>
                      <a:pt x="0" y="2373"/>
                      <a:pt x="4" y="2615"/>
                      <a:pt x="21" y="2833"/>
                    </a:cubicBezTo>
                    <a:cubicBezTo>
                      <a:pt x="107" y="2814"/>
                      <a:pt x="171" y="2736"/>
                      <a:pt x="171" y="2644"/>
                    </a:cubicBezTo>
                    <a:cubicBezTo>
                      <a:pt x="171" y="2620"/>
                      <a:pt x="191" y="2600"/>
                      <a:pt x="216" y="2600"/>
                    </a:cubicBezTo>
                    <a:cubicBezTo>
                      <a:pt x="241" y="2600"/>
                      <a:pt x="261" y="2620"/>
                      <a:pt x="261" y="2644"/>
                    </a:cubicBezTo>
                    <a:cubicBezTo>
                      <a:pt x="261" y="2783"/>
                      <a:pt x="160" y="2899"/>
                      <a:pt x="28" y="2923"/>
                    </a:cubicBezTo>
                    <a:cubicBezTo>
                      <a:pt x="31" y="2948"/>
                      <a:pt x="33" y="2973"/>
                      <a:pt x="36" y="2997"/>
                    </a:cubicBezTo>
                    <a:cubicBezTo>
                      <a:pt x="205" y="2969"/>
                      <a:pt x="335" y="2821"/>
                      <a:pt x="335" y="2644"/>
                    </a:cubicBezTo>
                    <a:cubicBezTo>
                      <a:pt x="335" y="184"/>
                      <a:pt x="335" y="184"/>
                      <a:pt x="335" y="184"/>
                    </a:cubicBezTo>
                    <a:cubicBezTo>
                      <a:pt x="335" y="82"/>
                      <a:pt x="252" y="0"/>
                      <a:pt x="151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8" name="Google Shape;838;p32"/>
              <p:cNvSpPr/>
              <p:nvPr/>
            </p:nvSpPr>
            <p:spPr>
              <a:xfrm>
                <a:off x="7538653" y="3619477"/>
                <a:ext cx="4762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46" h="104" extrusionOk="0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45" y="104"/>
                      <a:pt x="45" y="104"/>
                      <a:pt x="45" y="104"/>
                    </a:cubicBezTo>
                    <a:cubicBezTo>
                      <a:pt x="46" y="104"/>
                      <a:pt x="46" y="104"/>
                      <a:pt x="46" y="103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1"/>
                      <a:pt x="46" y="0"/>
                      <a:pt x="45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9" name="Google Shape;839;p32"/>
              <p:cNvSpPr/>
              <p:nvPr/>
            </p:nvSpPr>
            <p:spPr>
              <a:xfrm>
                <a:off x="7532700" y="3795688"/>
                <a:ext cx="0" cy="5953"/>
              </a:xfrm>
              <a:custGeom>
                <a:avLst/>
                <a:gdLst/>
                <a:ahLst/>
                <a:cxnLst/>
                <a:rect l="l" t="t" r="r" b="b"/>
                <a:pathLst>
                  <a:path w="11" h="68" extrusionOk="0">
                    <a:moveTo>
                      <a:pt x="0" y="0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0" y="47"/>
                      <a:pt x="0" y="23"/>
                      <a:pt x="0" y="0"/>
                    </a:cubicBezTo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" name="Google Shape;840;p32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avLst/>
                <a:gdLst/>
                <a:ahLst/>
                <a:cxnLst/>
                <a:rect l="l" t="t" r="r" b="b"/>
                <a:pathLst>
                  <a:path w="1" h="10" extrusionOk="0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1" name="Google Shape;841;p32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avLst/>
                <a:gdLst/>
                <a:ahLst/>
                <a:cxnLst/>
                <a:rect l="l" t="t" r="r" b="b"/>
                <a:pathLst>
                  <a:path w="1" h="10" extrusionOk="0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2" name="Google Shape;842;p32"/>
              <p:cNvSpPr/>
              <p:nvPr/>
            </p:nvSpPr>
            <p:spPr>
              <a:xfrm>
                <a:off x="7426735" y="3612333"/>
                <a:ext cx="29766" cy="260746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997" extrusionOk="0">
                    <a:moveTo>
                      <a:pt x="223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83" y="0"/>
                      <a:pt x="0" y="82"/>
                      <a:pt x="0" y="184"/>
                    </a:cubicBezTo>
                    <a:cubicBezTo>
                      <a:pt x="0" y="2644"/>
                      <a:pt x="0" y="2644"/>
                      <a:pt x="0" y="2644"/>
                    </a:cubicBezTo>
                    <a:cubicBezTo>
                      <a:pt x="0" y="2821"/>
                      <a:pt x="130" y="2969"/>
                      <a:pt x="299" y="2997"/>
                    </a:cubicBezTo>
                    <a:cubicBezTo>
                      <a:pt x="302" y="2973"/>
                      <a:pt x="304" y="2949"/>
                      <a:pt x="307" y="2923"/>
                    </a:cubicBezTo>
                    <a:cubicBezTo>
                      <a:pt x="174" y="2900"/>
                      <a:pt x="72" y="2784"/>
                      <a:pt x="72" y="2644"/>
                    </a:cubicBezTo>
                    <a:cubicBezTo>
                      <a:pt x="72" y="2620"/>
                      <a:pt x="92" y="2600"/>
                      <a:pt x="117" y="2600"/>
                    </a:cubicBezTo>
                    <a:cubicBezTo>
                      <a:pt x="142" y="2600"/>
                      <a:pt x="162" y="2620"/>
                      <a:pt x="162" y="2644"/>
                    </a:cubicBezTo>
                    <a:cubicBezTo>
                      <a:pt x="162" y="2737"/>
                      <a:pt x="227" y="2815"/>
                      <a:pt x="314" y="2834"/>
                    </a:cubicBezTo>
                    <a:cubicBezTo>
                      <a:pt x="331" y="2615"/>
                      <a:pt x="335" y="2373"/>
                      <a:pt x="303" y="2175"/>
                    </a:cubicBezTo>
                    <a:cubicBezTo>
                      <a:pt x="223" y="1541"/>
                      <a:pt x="223" y="1541"/>
                      <a:pt x="223" y="1541"/>
                    </a:cubicBezTo>
                    <a:cubicBezTo>
                      <a:pt x="223" y="188"/>
                      <a:pt x="223" y="188"/>
                      <a:pt x="223" y="188"/>
                    </a:cubicBezTo>
                    <a:cubicBezTo>
                      <a:pt x="208" y="188"/>
                      <a:pt x="208" y="188"/>
                      <a:pt x="208" y="188"/>
                    </a:cubicBezTo>
                    <a:cubicBezTo>
                      <a:pt x="208" y="188"/>
                      <a:pt x="207" y="188"/>
                      <a:pt x="207" y="187"/>
                    </a:cubicBezTo>
                    <a:cubicBezTo>
                      <a:pt x="207" y="86"/>
                      <a:pt x="207" y="86"/>
                      <a:pt x="207" y="86"/>
                    </a:cubicBezTo>
                    <a:cubicBezTo>
                      <a:pt x="207" y="85"/>
                      <a:pt x="208" y="84"/>
                      <a:pt x="208" y="84"/>
                    </a:cubicBezTo>
                    <a:cubicBezTo>
                      <a:pt x="223" y="84"/>
                      <a:pt x="223" y="84"/>
                      <a:pt x="223" y="84"/>
                    </a:cubicBezTo>
                    <a:cubicBezTo>
                      <a:pt x="223" y="0"/>
                      <a:pt x="223" y="0"/>
                      <a:pt x="223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3" name="Google Shape;843;p32"/>
              <p:cNvSpPr/>
              <p:nvPr/>
            </p:nvSpPr>
            <p:spPr>
              <a:xfrm>
                <a:off x="7445785" y="3619477"/>
                <a:ext cx="1191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6" h="104" extrusionOk="0">
                    <a:moveTo>
                      <a:pt x="16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4"/>
                      <a:pt x="1" y="104"/>
                      <a:pt x="1" y="104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" name="Google Shape;844;p32"/>
              <p:cNvSpPr/>
              <p:nvPr/>
            </p:nvSpPr>
            <p:spPr>
              <a:xfrm>
                <a:off x="7545797" y="3780211"/>
                <a:ext cx="20100" cy="15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5" name="Google Shape;845;p32"/>
              <p:cNvSpPr/>
              <p:nvPr/>
            </p:nvSpPr>
            <p:spPr>
              <a:xfrm>
                <a:off x="7419591" y="3780211"/>
                <a:ext cx="20100" cy="15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T Serif"/>
              <a:buNone/>
              <a:defRPr sz="33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T Serif"/>
              <a:buNone/>
              <a:defRPr sz="33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T Serif"/>
              <a:buNone/>
              <a:defRPr sz="33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T Serif"/>
              <a:buNone/>
              <a:defRPr sz="33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T Serif"/>
              <a:buNone/>
              <a:defRPr sz="33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T Serif"/>
              <a:buNone/>
              <a:defRPr sz="33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T Serif"/>
              <a:buNone/>
              <a:defRPr sz="33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T Serif"/>
              <a:buNone/>
              <a:defRPr sz="33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T Serif"/>
              <a:buNone/>
              <a:defRPr sz="33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"/>
              <a:buChar char="●"/>
              <a:defRPr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"/>
              <a:buChar char="○"/>
              <a:defRPr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"/>
              <a:buChar char="■"/>
              <a:defRPr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"/>
              <a:buChar char="●"/>
              <a:defRPr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"/>
              <a:buChar char="○"/>
              <a:defRPr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"/>
              <a:buChar char="■"/>
              <a:defRPr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"/>
              <a:buChar char="●"/>
              <a:defRPr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"/>
              <a:buChar char="○"/>
              <a:defRPr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"/>
              <a:buChar char="■"/>
              <a:defRPr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4" r:id="rId3"/>
    <p:sldLayoutId id="2147483668" r:id="rId4"/>
    <p:sldLayoutId id="2147483677" r:id="rId5"/>
    <p:sldLayoutId id="2147483678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36"/>
          <p:cNvSpPr/>
          <p:nvPr/>
        </p:nvSpPr>
        <p:spPr>
          <a:xfrm rot="7196160">
            <a:off x="9762768" y="139345"/>
            <a:ext cx="100394" cy="670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7" name="Google Shape;857;p36"/>
          <p:cNvGrpSpPr/>
          <p:nvPr/>
        </p:nvGrpSpPr>
        <p:grpSpPr>
          <a:xfrm>
            <a:off x="-307842" y="941101"/>
            <a:ext cx="9592690" cy="2733165"/>
            <a:chOff x="-307842" y="941101"/>
            <a:chExt cx="9592690" cy="2733165"/>
          </a:xfrm>
        </p:grpSpPr>
        <p:grpSp>
          <p:nvGrpSpPr>
            <p:cNvPr id="858" name="Google Shape;858;p36"/>
            <p:cNvGrpSpPr/>
            <p:nvPr/>
          </p:nvGrpSpPr>
          <p:grpSpPr>
            <a:xfrm rot="-5400000" flipH="1">
              <a:off x="5610582" y="0"/>
              <a:ext cx="2205000" cy="5143533"/>
              <a:chOff x="5361007" y="0"/>
              <a:chExt cx="2205000" cy="5143533"/>
            </a:xfrm>
          </p:grpSpPr>
          <p:sp>
            <p:nvSpPr>
              <p:cNvPr id="859" name="Google Shape;859;p36"/>
              <p:cNvSpPr/>
              <p:nvPr/>
            </p:nvSpPr>
            <p:spPr>
              <a:xfrm>
                <a:off x="5361007" y="0"/>
                <a:ext cx="2205000" cy="5143533"/>
              </a:xfrm>
              <a:custGeom>
                <a:avLst/>
                <a:gdLst/>
                <a:ahLst/>
                <a:cxnLst/>
                <a:rect l="l" t="t" r="r" b="b"/>
                <a:pathLst>
                  <a:path w="25278" h="58999" extrusionOk="0">
                    <a:moveTo>
                      <a:pt x="23139" y="19105"/>
                    </a:moveTo>
                    <a:cubicBezTo>
                      <a:pt x="21760" y="17726"/>
                      <a:pt x="19926" y="16966"/>
                      <a:pt x="17975" y="16966"/>
                    </a:cubicBezTo>
                    <a:cubicBezTo>
                      <a:pt x="16024" y="16966"/>
                      <a:pt x="14190" y="17726"/>
                      <a:pt x="12811" y="19105"/>
                    </a:cubicBezTo>
                    <a:cubicBezTo>
                      <a:pt x="11431" y="20484"/>
                      <a:pt x="10672" y="22318"/>
                      <a:pt x="10672" y="24269"/>
                    </a:cubicBezTo>
                    <a:cubicBezTo>
                      <a:pt x="10672" y="33510"/>
                      <a:pt x="10672" y="33510"/>
                      <a:pt x="10672" y="33510"/>
                    </a:cubicBezTo>
                    <a:cubicBezTo>
                      <a:pt x="10672" y="35367"/>
                      <a:pt x="9161" y="36878"/>
                      <a:pt x="7303" y="36878"/>
                    </a:cubicBezTo>
                    <a:cubicBezTo>
                      <a:pt x="5446" y="36878"/>
                      <a:pt x="3935" y="35367"/>
                      <a:pt x="3935" y="33510"/>
                    </a:cubicBezTo>
                    <a:cubicBezTo>
                      <a:pt x="3935" y="0"/>
                      <a:pt x="3935" y="0"/>
                      <a:pt x="393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3510"/>
                      <a:pt x="0" y="33510"/>
                      <a:pt x="0" y="33510"/>
                    </a:cubicBezTo>
                    <a:cubicBezTo>
                      <a:pt x="0" y="35461"/>
                      <a:pt x="760" y="37295"/>
                      <a:pt x="2139" y="38674"/>
                    </a:cubicBezTo>
                    <a:cubicBezTo>
                      <a:pt x="3519" y="40053"/>
                      <a:pt x="5353" y="40813"/>
                      <a:pt x="7303" y="40813"/>
                    </a:cubicBezTo>
                    <a:cubicBezTo>
                      <a:pt x="9254" y="40813"/>
                      <a:pt x="11088" y="40053"/>
                      <a:pt x="12467" y="38674"/>
                    </a:cubicBezTo>
                    <a:cubicBezTo>
                      <a:pt x="13847" y="37295"/>
                      <a:pt x="14606" y="35461"/>
                      <a:pt x="14606" y="33510"/>
                    </a:cubicBezTo>
                    <a:cubicBezTo>
                      <a:pt x="14606" y="24269"/>
                      <a:pt x="14606" y="24269"/>
                      <a:pt x="14606" y="24269"/>
                    </a:cubicBezTo>
                    <a:cubicBezTo>
                      <a:pt x="14606" y="22412"/>
                      <a:pt x="16117" y="20901"/>
                      <a:pt x="17975" y="20901"/>
                    </a:cubicBezTo>
                    <a:cubicBezTo>
                      <a:pt x="19832" y="20901"/>
                      <a:pt x="21343" y="22412"/>
                      <a:pt x="21343" y="24269"/>
                    </a:cubicBezTo>
                    <a:cubicBezTo>
                      <a:pt x="21343" y="58999"/>
                      <a:pt x="21343" y="58999"/>
                      <a:pt x="21343" y="58999"/>
                    </a:cubicBezTo>
                    <a:cubicBezTo>
                      <a:pt x="25278" y="58999"/>
                      <a:pt x="25278" y="58999"/>
                      <a:pt x="25278" y="58999"/>
                    </a:cubicBezTo>
                    <a:cubicBezTo>
                      <a:pt x="25278" y="24269"/>
                      <a:pt x="25278" y="24269"/>
                      <a:pt x="25278" y="24269"/>
                    </a:cubicBezTo>
                    <a:cubicBezTo>
                      <a:pt x="25278" y="22318"/>
                      <a:pt x="24518" y="20484"/>
                      <a:pt x="23139" y="19105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60" name="Google Shape;860;p36"/>
              <p:cNvGrpSpPr/>
              <p:nvPr/>
            </p:nvGrpSpPr>
            <p:grpSpPr>
              <a:xfrm>
                <a:off x="5527694" y="85724"/>
                <a:ext cx="1872857" cy="4968432"/>
                <a:chOff x="5527694" y="85724"/>
                <a:chExt cx="1872857" cy="4968432"/>
              </a:xfrm>
            </p:grpSpPr>
            <p:sp>
              <p:nvSpPr>
                <p:cNvPr id="861" name="Google Shape;861;p36"/>
                <p:cNvSpPr/>
                <p:nvPr/>
              </p:nvSpPr>
              <p:spPr>
                <a:xfrm>
                  <a:off x="6452807" y="1643052"/>
                  <a:ext cx="947744" cy="3411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4" h="39135" extrusionOk="0">
                      <a:moveTo>
                        <a:pt x="10854" y="39135"/>
                      </a:moveTo>
                      <a:cubicBezTo>
                        <a:pt x="10616" y="39135"/>
                        <a:pt x="10616" y="39135"/>
                        <a:pt x="10616" y="39135"/>
                      </a:cubicBezTo>
                      <a:cubicBezTo>
                        <a:pt x="10616" y="37989"/>
                        <a:pt x="10616" y="37989"/>
                        <a:pt x="10616" y="37989"/>
                      </a:cubicBezTo>
                      <a:cubicBezTo>
                        <a:pt x="10854" y="37989"/>
                        <a:pt x="10854" y="37989"/>
                        <a:pt x="10854" y="37989"/>
                      </a:cubicBezTo>
                      <a:lnTo>
                        <a:pt x="10854" y="39135"/>
                      </a:lnTo>
                      <a:close/>
                      <a:moveTo>
                        <a:pt x="10854" y="37254"/>
                      </a:moveTo>
                      <a:cubicBezTo>
                        <a:pt x="10616" y="37254"/>
                        <a:pt x="10616" y="37254"/>
                        <a:pt x="10616" y="37254"/>
                      </a:cubicBezTo>
                      <a:cubicBezTo>
                        <a:pt x="10616" y="36108"/>
                        <a:pt x="10616" y="36108"/>
                        <a:pt x="10616" y="36108"/>
                      </a:cubicBezTo>
                      <a:cubicBezTo>
                        <a:pt x="10854" y="36108"/>
                        <a:pt x="10854" y="36108"/>
                        <a:pt x="10854" y="36108"/>
                      </a:cubicBezTo>
                      <a:lnTo>
                        <a:pt x="10854" y="37254"/>
                      </a:lnTo>
                      <a:close/>
                      <a:moveTo>
                        <a:pt x="10854" y="35374"/>
                      </a:moveTo>
                      <a:cubicBezTo>
                        <a:pt x="10616" y="35374"/>
                        <a:pt x="10616" y="35374"/>
                        <a:pt x="10616" y="35374"/>
                      </a:cubicBezTo>
                      <a:cubicBezTo>
                        <a:pt x="10616" y="34228"/>
                        <a:pt x="10616" y="34228"/>
                        <a:pt x="10616" y="34228"/>
                      </a:cubicBezTo>
                      <a:cubicBezTo>
                        <a:pt x="10854" y="34228"/>
                        <a:pt x="10854" y="34228"/>
                        <a:pt x="10854" y="34228"/>
                      </a:cubicBezTo>
                      <a:lnTo>
                        <a:pt x="10854" y="35374"/>
                      </a:lnTo>
                      <a:close/>
                      <a:moveTo>
                        <a:pt x="10854" y="33493"/>
                      </a:moveTo>
                      <a:cubicBezTo>
                        <a:pt x="10616" y="33493"/>
                        <a:pt x="10616" y="33493"/>
                        <a:pt x="10616" y="33493"/>
                      </a:cubicBezTo>
                      <a:cubicBezTo>
                        <a:pt x="10616" y="32347"/>
                        <a:pt x="10616" y="32347"/>
                        <a:pt x="10616" y="32347"/>
                      </a:cubicBezTo>
                      <a:cubicBezTo>
                        <a:pt x="10854" y="32347"/>
                        <a:pt x="10854" y="32347"/>
                        <a:pt x="10854" y="32347"/>
                      </a:cubicBezTo>
                      <a:lnTo>
                        <a:pt x="10854" y="33493"/>
                      </a:lnTo>
                      <a:close/>
                      <a:moveTo>
                        <a:pt x="10854" y="31613"/>
                      </a:moveTo>
                      <a:cubicBezTo>
                        <a:pt x="10616" y="31613"/>
                        <a:pt x="10616" y="31613"/>
                        <a:pt x="10616" y="31613"/>
                      </a:cubicBezTo>
                      <a:cubicBezTo>
                        <a:pt x="10616" y="30467"/>
                        <a:pt x="10616" y="30467"/>
                        <a:pt x="10616" y="30467"/>
                      </a:cubicBezTo>
                      <a:cubicBezTo>
                        <a:pt x="10854" y="30467"/>
                        <a:pt x="10854" y="30467"/>
                        <a:pt x="10854" y="30467"/>
                      </a:cubicBezTo>
                      <a:lnTo>
                        <a:pt x="10854" y="31613"/>
                      </a:lnTo>
                      <a:close/>
                      <a:moveTo>
                        <a:pt x="10854" y="29732"/>
                      </a:moveTo>
                      <a:cubicBezTo>
                        <a:pt x="10616" y="29732"/>
                        <a:pt x="10616" y="29732"/>
                        <a:pt x="10616" y="29732"/>
                      </a:cubicBezTo>
                      <a:cubicBezTo>
                        <a:pt x="10616" y="28587"/>
                        <a:pt x="10616" y="28587"/>
                        <a:pt x="10616" y="28587"/>
                      </a:cubicBezTo>
                      <a:cubicBezTo>
                        <a:pt x="10854" y="28587"/>
                        <a:pt x="10854" y="28587"/>
                        <a:pt x="10854" y="28587"/>
                      </a:cubicBezTo>
                      <a:lnTo>
                        <a:pt x="10854" y="29732"/>
                      </a:lnTo>
                      <a:close/>
                      <a:moveTo>
                        <a:pt x="10854" y="27852"/>
                      </a:moveTo>
                      <a:cubicBezTo>
                        <a:pt x="10616" y="27852"/>
                        <a:pt x="10616" y="27852"/>
                        <a:pt x="10616" y="27852"/>
                      </a:cubicBezTo>
                      <a:cubicBezTo>
                        <a:pt x="10616" y="26706"/>
                        <a:pt x="10616" y="26706"/>
                        <a:pt x="10616" y="26706"/>
                      </a:cubicBezTo>
                      <a:cubicBezTo>
                        <a:pt x="10854" y="26706"/>
                        <a:pt x="10854" y="26706"/>
                        <a:pt x="10854" y="26706"/>
                      </a:cubicBezTo>
                      <a:lnTo>
                        <a:pt x="10854" y="27852"/>
                      </a:lnTo>
                      <a:close/>
                      <a:moveTo>
                        <a:pt x="10854" y="25971"/>
                      </a:moveTo>
                      <a:cubicBezTo>
                        <a:pt x="10616" y="25971"/>
                        <a:pt x="10616" y="25971"/>
                        <a:pt x="10616" y="25971"/>
                      </a:cubicBezTo>
                      <a:cubicBezTo>
                        <a:pt x="10616" y="24826"/>
                        <a:pt x="10616" y="24826"/>
                        <a:pt x="10616" y="24826"/>
                      </a:cubicBezTo>
                      <a:cubicBezTo>
                        <a:pt x="10854" y="24826"/>
                        <a:pt x="10854" y="24826"/>
                        <a:pt x="10854" y="24826"/>
                      </a:cubicBezTo>
                      <a:lnTo>
                        <a:pt x="10854" y="25971"/>
                      </a:lnTo>
                      <a:close/>
                      <a:moveTo>
                        <a:pt x="10854" y="24091"/>
                      </a:moveTo>
                      <a:cubicBezTo>
                        <a:pt x="10616" y="24091"/>
                        <a:pt x="10616" y="24091"/>
                        <a:pt x="10616" y="24091"/>
                      </a:cubicBezTo>
                      <a:cubicBezTo>
                        <a:pt x="10616" y="22945"/>
                        <a:pt x="10616" y="22945"/>
                        <a:pt x="10616" y="22945"/>
                      </a:cubicBezTo>
                      <a:cubicBezTo>
                        <a:pt x="10854" y="22945"/>
                        <a:pt x="10854" y="22945"/>
                        <a:pt x="10854" y="22945"/>
                      </a:cubicBezTo>
                      <a:lnTo>
                        <a:pt x="10854" y="24091"/>
                      </a:lnTo>
                      <a:close/>
                      <a:moveTo>
                        <a:pt x="10854" y="22210"/>
                      </a:moveTo>
                      <a:cubicBezTo>
                        <a:pt x="10616" y="22210"/>
                        <a:pt x="10616" y="22210"/>
                        <a:pt x="10616" y="22210"/>
                      </a:cubicBezTo>
                      <a:cubicBezTo>
                        <a:pt x="10616" y="21065"/>
                        <a:pt x="10616" y="21065"/>
                        <a:pt x="10616" y="21065"/>
                      </a:cubicBezTo>
                      <a:cubicBezTo>
                        <a:pt x="10854" y="21065"/>
                        <a:pt x="10854" y="21065"/>
                        <a:pt x="10854" y="21065"/>
                      </a:cubicBezTo>
                      <a:lnTo>
                        <a:pt x="10854" y="22210"/>
                      </a:lnTo>
                      <a:close/>
                      <a:moveTo>
                        <a:pt x="10854" y="20330"/>
                      </a:moveTo>
                      <a:cubicBezTo>
                        <a:pt x="10616" y="20330"/>
                        <a:pt x="10616" y="20330"/>
                        <a:pt x="10616" y="20330"/>
                      </a:cubicBezTo>
                      <a:cubicBezTo>
                        <a:pt x="10616" y="19184"/>
                        <a:pt x="10616" y="19184"/>
                        <a:pt x="10616" y="19184"/>
                      </a:cubicBezTo>
                      <a:cubicBezTo>
                        <a:pt x="10854" y="19184"/>
                        <a:pt x="10854" y="19184"/>
                        <a:pt x="10854" y="19184"/>
                      </a:cubicBezTo>
                      <a:lnTo>
                        <a:pt x="10854" y="20330"/>
                      </a:lnTo>
                      <a:close/>
                      <a:moveTo>
                        <a:pt x="10854" y="18450"/>
                      </a:moveTo>
                      <a:cubicBezTo>
                        <a:pt x="10616" y="18450"/>
                        <a:pt x="10616" y="18450"/>
                        <a:pt x="10616" y="18450"/>
                      </a:cubicBezTo>
                      <a:cubicBezTo>
                        <a:pt x="10616" y="17304"/>
                        <a:pt x="10616" y="17304"/>
                        <a:pt x="10616" y="17304"/>
                      </a:cubicBezTo>
                      <a:cubicBezTo>
                        <a:pt x="10854" y="17304"/>
                        <a:pt x="10854" y="17304"/>
                        <a:pt x="10854" y="17304"/>
                      </a:cubicBezTo>
                      <a:lnTo>
                        <a:pt x="10854" y="18450"/>
                      </a:lnTo>
                      <a:close/>
                      <a:moveTo>
                        <a:pt x="10854" y="16569"/>
                      </a:moveTo>
                      <a:cubicBezTo>
                        <a:pt x="10616" y="16569"/>
                        <a:pt x="10616" y="16569"/>
                        <a:pt x="10616" y="16569"/>
                      </a:cubicBezTo>
                      <a:cubicBezTo>
                        <a:pt x="10616" y="15423"/>
                        <a:pt x="10616" y="15423"/>
                        <a:pt x="10616" y="15423"/>
                      </a:cubicBezTo>
                      <a:cubicBezTo>
                        <a:pt x="10854" y="15423"/>
                        <a:pt x="10854" y="15423"/>
                        <a:pt x="10854" y="15423"/>
                      </a:cubicBezTo>
                      <a:lnTo>
                        <a:pt x="10854" y="16569"/>
                      </a:lnTo>
                      <a:close/>
                      <a:moveTo>
                        <a:pt x="10854" y="14689"/>
                      </a:moveTo>
                      <a:cubicBezTo>
                        <a:pt x="10616" y="14689"/>
                        <a:pt x="10616" y="14689"/>
                        <a:pt x="10616" y="14689"/>
                      </a:cubicBezTo>
                      <a:cubicBezTo>
                        <a:pt x="10616" y="13543"/>
                        <a:pt x="10616" y="13543"/>
                        <a:pt x="10616" y="13543"/>
                      </a:cubicBezTo>
                      <a:cubicBezTo>
                        <a:pt x="10854" y="13543"/>
                        <a:pt x="10854" y="13543"/>
                        <a:pt x="10854" y="13543"/>
                      </a:cubicBezTo>
                      <a:lnTo>
                        <a:pt x="10854" y="14689"/>
                      </a:lnTo>
                      <a:close/>
                      <a:moveTo>
                        <a:pt x="10854" y="12808"/>
                      </a:moveTo>
                      <a:cubicBezTo>
                        <a:pt x="10616" y="12808"/>
                        <a:pt x="10616" y="12808"/>
                        <a:pt x="10616" y="12808"/>
                      </a:cubicBezTo>
                      <a:cubicBezTo>
                        <a:pt x="10616" y="11662"/>
                        <a:pt x="10616" y="11662"/>
                        <a:pt x="10616" y="11662"/>
                      </a:cubicBezTo>
                      <a:cubicBezTo>
                        <a:pt x="10854" y="11662"/>
                        <a:pt x="10854" y="11662"/>
                        <a:pt x="10854" y="11662"/>
                      </a:cubicBezTo>
                      <a:lnTo>
                        <a:pt x="10854" y="12808"/>
                      </a:lnTo>
                      <a:close/>
                      <a:moveTo>
                        <a:pt x="10854" y="10928"/>
                      </a:moveTo>
                      <a:cubicBezTo>
                        <a:pt x="10616" y="10928"/>
                        <a:pt x="10616" y="10928"/>
                        <a:pt x="10616" y="10928"/>
                      </a:cubicBezTo>
                      <a:cubicBezTo>
                        <a:pt x="10616" y="9782"/>
                        <a:pt x="10616" y="9782"/>
                        <a:pt x="10616" y="9782"/>
                      </a:cubicBezTo>
                      <a:cubicBezTo>
                        <a:pt x="10854" y="9782"/>
                        <a:pt x="10854" y="9782"/>
                        <a:pt x="10854" y="9782"/>
                      </a:cubicBezTo>
                      <a:lnTo>
                        <a:pt x="10854" y="10928"/>
                      </a:lnTo>
                      <a:close/>
                      <a:moveTo>
                        <a:pt x="10854" y="9047"/>
                      </a:moveTo>
                      <a:cubicBezTo>
                        <a:pt x="10616" y="9047"/>
                        <a:pt x="10616" y="9047"/>
                        <a:pt x="10616" y="9047"/>
                      </a:cubicBezTo>
                      <a:cubicBezTo>
                        <a:pt x="10616" y="7901"/>
                        <a:pt x="10616" y="7901"/>
                        <a:pt x="10616" y="7901"/>
                      </a:cubicBezTo>
                      <a:cubicBezTo>
                        <a:pt x="10854" y="7901"/>
                        <a:pt x="10854" y="7901"/>
                        <a:pt x="10854" y="7901"/>
                      </a:cubicBezTo>
                      <a:lnTo>
                        <a:pt x="10854" y="9047"/>
                      </a:lnTo>
                      <a:close/>
                      <a:moveTo>
                        <a:pt x="238" y="8863"/>
                      </a:moveTo>
                      <a:cubicBezTo>
                        <a:pt x="0" y="8863"/>
                        <a:pt x="0" y="8863"/>
                        <a:pt x="0" y="8863"/>
                      </a:cubicBezTo>
                      <a:cubicBezTo>
                        <a:pt x="0" y="7718"/>
                        <a:pt x="0" y="7718"/>
                        <a:pt x="0" y="7718"/>
                      </a:cubicBezTo>
                      <a:cubicBezTo>
                        <a:pt x="238" y="7718"/>
                        <a:pt x="238" y="7718"/>
                        <a:pt x="238" y="7718"/>
                      </a:cubicBezTo>
                      <a:lnTo>
                        <a:pt x="238" y="8863"/>
                      </a:lnTo>
                      <a:close/>
                      <a:moveTo>
                        <a:pt x="10854" y="7167"/>
                      </a:moveTo>
                      <a:cubicBezTo>
                        <a:pt x="10616" y="7167"/>
                        <a:pt x="10616" y="7167"/>
                        <a:pt x="10616" y="7167"/>
                      </a:cubicBezTo>
                      <a:cubicBezTo>
                        <a:pt x="10616" y="6021"/>
                        <a:pt x="10616" y="6021"/>
                        <a:pt x="10616" y="6021"/>
                      </a:cubicBezTo>
                      <a:cubicBezTo>
                        <a:pt x="10854" y="6021"/>
                        <a:pt x="10854" y="6021"/>
                        <a:pt x="10854" y="6021"/>
                      </a:cubicBezTo>
                      <a:lnTo>
                        <a:pt x="10854" y="7167"/>
                      </a:lnTo>
                      <a:close/>
                      <a:moveTo>
                        <a:pt x="238" y="6983"/>
                      </a:moveTo>
                      <a:cubicBezTo>
                        <a:pt x="0" y="6983"/>
                        <a:pt x="0" y="6983"/>
                        <a:pt x="0" y="6983"/>
                      </a:cubicBezTo>
                      <a:cubicBezTo>
                        <a:pt x="0" y="5837"/>
                        <a:pt x="0" y="5837"/>
                        <a:pt x="0" y="5837"/>
                      </a:cubicBezTo>
                      <a:cubicBezTo>
                        <a:pt x="238" y="5837"/>
                        <a:pt x="238" y="5837"/>
                        <a:pt x="238" y="5837"/>
                      </a:cubicBezTo>
                      <a:lnTo>
                        <a:pt x="238" y="6983"/>
                      </a:lnTo>
                      <a:close/>
                      <a:moveTo>
                        <a:pt x="10614" y="5290"/>
                      </a:moveTo>
                      <a:cubicBezTo>
                        <a:pt x="10603" y="4915"/>
                        <a:pt x="10552" y="4543"/>
                        <a:pt x="10462" y="4182"/>
                      </a:cubicBezTo>
                      <a:cubicBezTo>
                        <a:pt x="10694" y="4125"/>
                        <a:pt x="10694" y="4125"/>
                        <a:pt x="10694" y="4125"/>
                      </a:cubicBezTo>
                      <a:cubicBezTo>
                        <a:pt x="10788" y="4502"/>
                        <a:pt x="10841" y="4892"/>
                        <a:pt x="10852" y="5283"/>
                      </a:cubicBezTo>
                      <a:lnTo>
                        <a:pt x="10614" y="5290"/>
                      </a:lnTo>
                      <a:close/>
                      <a:moveTo>
                        <a:pt x="249" y="5110"/>
                      </a:moveTo>
                      <a:cubicBezTo>
                        <a:pt x="11" y="5095"/>
                        <a:pt x="11" y="5095"/>
                        <a:pt x="11" y="5095"/>
                      </a:cubicBezTo>
                      <a:cubicBezTo>
                        <a:pt x="35" y="4705"/>
                        <a:pt x="102" y="4317"/>
                        <a:pt x="209" y="3943"/>
                      </a:cubicBezTo>
                      <a:cubicBezTo>
                        <a:pt x="438" y="4009"/>
                        <a:pt x="438" y="4009"/>
                        <a:pt x="438" y="4009"/>
                      </a:cubicBezTo>
                      <a:cubicBezTo>
                        <a:pt x="336" y="4366"/>
                        <a:pt x="272" y="4737"/>
                        <a:pt x="249" y="5110"/>
                      </a:cubicBezTo>
                      <a:close/>
                      <a:moveTo>
                        <a:pt x="10241" y="3500"/>
                      </a:moveTo>
                      <a:cubicBezTo>
                        <a:pt x="10101" y="3154"/>
                        <a:pt x="9924" y="2823"/>
                        <a:pt x="9713" y="2514"/>
                      </a:cubicBezTo>
                      <a:cubicBezTo>
                        <a:pt x="9910" y="2380"/>
                        <a:pt x="9910" y="2380"/>
                        <a:pt x="9910" y="2380"/>
                      </a:cubicBezTo>
                      <a:cubicBezTo>
                        <a:pt x="10130" y="2702"/>
                        <a:pt x="10316" y="3049"/>
                        <a:pt x="10462" y="3410"/>
                      </a:cubicBezTo>
                      <a:lnTo>
                        <a:pt x="10241" y="3500"/>
                      </a:lnTo>
                      <a:close/>
                      <a:moveTo>
                        <a:pt x="683" y="3335"/>
                      </a:moveTo>
                      <a:cubicBezTo>
                        <a:pt x="465" y="3238"/>
                        <a:pt x="465" y="3238"/>
                        <a:pt x="465" y="3238"/>
                      </a:cubicBezTo>
                      <a:cubicBezTo>
                        <a:pt x="624" y="2882"/>
                        <a:pt x="821" y="2542"/>
                        <a:pt x="1053" y="2227"/>
                      </a:cubicBezTo>
                      <a:cubicBezTo>
                        <a:pt x="1245" y="2369"/>
                        <a:pt x="1245" y="2369"/>
                        <a:pt x="1245" y="2369"/>
                      </a:cubicBezTo>
                      <a:cubicBezTo>
                        <a:pt x="1023" y="2670"/>
                        <a:pt x="835" y="2995"/>
                        <a:pt x="683" y="3335"/>
                      </a:cubicBezTo>
                      <a:close/>
                      <a:moveTo>
                        <a:pt x="9268" y="1951"/>
                      </a:moveTo>
                      <a:cubicBezTo>
                        <a:pt x="9017" y="1675"/>
                        <a:pt x="8735" y="1426"/>
                        <a:pt x="8432" y="1210"/>
                      </a:cubicBezTo>
                      <a:cubicBezTo>
                        <a:pt x="8570" y="1015"/>
                        <a:pt x="8570" y="1015"/>
                        <a:pt x="8570" y="1015"/>
                      </a:cubicBezTo>
                      <a:cubicBezTo>
                        <a:pt x="8888" y="1241"/>
                        <a:pt x="9182" y="1502"/>
                        <a:pt x="9444" y="1791"/>
                      </a:cubicBezTo>
                      <a:lnTo>
                        <a:pt x="9268" y="1951"/>
                      </a:lnTo>
                      <a:close/>
                      <a:moveTo>
                        <a:pt x="1709" y="1822"/>
                      </a:moveTo>
                      <a:cubicBezTo>
                        <a:pt x="1538" y="1655"/>
                        <a:pt x="1538" y="1655"/>
                        <a:pt x="1538" y="1655"/>
                      </a:cubicBezTo>
                      <a:cubicBezTo>
                        <a:pt x="1810" y="1376"/>
                        <a:pt x="2113" y="1125"/>
                        <a:pt x="2438" y="910"/>
                      </a:cubicBezTo>
                      <a:cubicBezTo>
                        <a:pt x="2570" y="1109"/>
                        <a:pt x="2570" y="1109"/>
                        <a:pt x="2570" y="1109"/>
                      </a:cubicBezTo>
                      <a:cubicBezTo>
                        <a:pt x="2259" y="1314"/>
                        <a:pt x="1969" y="1554"/>
                        <a:pt x="1709" y="1822"/>
                      </a:cubicBezTo>
                      <a:close/>
                      <a:moveTo>
                        <a:pt x="7820" y="835"/>
                      </a:moveTo>
                      <a:cubicBezTo>
                        <a:pt x="7489" y="663"/>
                        <a:pt x="7139" y="526"/>
                        <a:pt x="6779" y="429"/>
                      </a:cubicBezTo>
                      <a:cubicBezTo>
                        <a:pt x="6841" y="199"/>
                        <a:pt x="6841" y="199"/>
                        <a:pt x="6841" y="199"/>
                      </a:cubicBezTo>
                      <a:cubicBezTo>
                        <a:pt x="7217" y="301"/>
                        <a:pt x="7584" y="443"/>
                        <a:pt x="7930" y="624"/>
                      </a:cubicBezTo>
                      <a:lnTo>
                        <a:pt x="7820" y="835"/>
                      </a:lnTo>
                      <a:close/>
                      <a:moveTo>
                        <a:pt x="3194" y="755"/>
                      </a:moveTo>
                      <a:cubicBezTo>
                        <a:pt x="3091" y="540"/>
                        <a:pt x="3091" y="540"/>
                        <a:pt x="3091" y="540"/>
                      </a:cubicBezTo>
                      <a:cubicBezTo>
                        <a:pt x="3444" y="372"/>
                        <a:pt x="3815" y="242"/>
                        <a:pt x="4195" y="154"/>
                      </a:cubicBezTo>
                      <a:cubicBezTo>
                        <a:pt x="4249" y="386"/>
                        <a:pt x="4249" y="386"/>
                        <a:pt x="4249" y="386"/>
                      </a:cubicBezTo>
                      <a:cubicBezTo>
                        <a:pt x="3886" y="470"/>
                        <a:pt x="3531" y="594"/>
                        <a:pt x="3194" y="755"/>
                      </a:cubicBezTo>
                      <a:close/>
                      <a:moveTo>
                        <a:pt x="6075" y="292"/>
                      </a:moveTo>
                      <a:cubicBezTo>
                        <a:pt x="5707" y="246"/>
                        <a:pt x="5327" y="239"/>
                        <a:pt x="4957" y="273"/>
                      </a:cubicBezTo>
                      <a:cubicBezTo>
                        <a:pt x="4936" y="35"/>
                        <a:pt x="4936" y="35"/>
                        <a:pt x="4936" y="35"/>
                      </a:cubicBezTo>
                      <a:cubicBezTo>
                        <a:pt x="5322" y="0"/>
                        <a:pt x="5720" y="7"/>
                        <a:pt x="6105" y="55"/>
                      </a:cubicBezTo>
                      <a:lnTo>
                        <a:pt x="6075" y="29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2" name="Google Shape;862;p36"/>
                <p:cNvSpPr/>
                <p:nvPr/>
              </p:nvSpPr>
              <p:spPr>
                <a:xfrm>
                  <a:off x="6452807" y="2480056"/>
                  <a:ext cx="21300" cy="798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3" name="Google Shape;863;p36"/>
                <p:cNvSpPr/>
                <p:nvPr/>
              </p:nvSpPr>
              <p:spPr>
                <a:xfrm>
                  <a:off x="5527694" y="2624121"/>
                  <a:ext cx="946550" cy="7977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4" h="9149" extrusionOk="0">
                      <a:moveTo>
                        <a:pt x="5427" y="9149"/>
                      </a:moveTo>
                      <a:cubicBezTo>
                        <a:pt x="5283" y="9149"/>
                        <a:pt x="5137" y="9143"/>
                        <a:pt x="4994" y="9132"/>
                      </a:cubicBezTo>
                      <a:cubicBezTo>
                        <a:pt x="5012" y="8894"/>
                        <a:pt x="5012" y="8894"/>
                        <a:pt x="5012" y="8894"/>
                      </a:cubicBezTo>
                      <a:cubicBezTo>
                        <a:pt x="5385" y="8923"/>
                        <a:pt x="5766" y="8913"/>
                        <a:pt x="6135" y="8863"/>
                      </a:cubicBezTo>
                      <a:cubicBezTo>
                        <a:pt x="6167" y="9099"/>
                        <a:pt x="6167" y="9099"/>
                        <a:pt x="6167" y="9099"/>
                      </a:cubicBezTo>
                      <a:cubicBezTo>
                        <a:pt x="5924" y="9132"/>
                        <a:pt x="5675" y="9149"/>
                        <a:pt x="5427" y="9149"/>
                      </a:cubicBezTo>
                      <a:close/>
                      <a:moveTo>
                        <a:pt x="4248" y="9020"/>
                      </a:moveTo>
                      <a:cubicBezTo>
                        <a:pt x="3865" y="8936"/>
                        <a:pt x="3491" y="8809"/>
                        <a:pt x="3135" y="8643"/>
                      </a:cubicBezTo>
                      <a:cubicBezTo>
                        <a:pt x="3236" y="8427"/>
                        <a:pt x="3236" y="8427"/>
                        <a:pt x="3236" y="8427"/>
                      </a:cubicBezTo>
                      <a:cubicBezTo>
                        <a:pt x="3576" y="8585"/>
                        <a:pt x="3934" y="8707"/>
                        <a:pt x="4300" y="8788"/>
                      </a:cubicBezTo>
                      <a:lnTo>
                        <a:pt x="4248" y="9020"/>
                      </a:lnTo>
                      <a:close/>
                      <a:moveTo>
                        <a:pt x="6905" y="8945"/>
                      </a:moveTo>
                      <a:cubicBezTo>
                        <a:pt x="6841" y="8716"/>
                        <a:pt x="6841" y="8716"/>
                        <a:pt x="6841" y="8716"/>
                      </a:cubicBezTo>
                      <a:cubicBezTo>
                        <a:pt x="7201" y="8614"/>
                        <a:pt x="7551" y="8472"/>
                        <a:pt x="7881" y="8294"/>
                      </a:cubicBezTo>
                      <a:cubicBezTo>
                        <a:pt x="7994" y="8504"/>
                        <a:pt x="7994" y="8504"/>
                        <a:pt x="7994" y="8504"/>
                      </a:cubicBezTo>
                      <a:cubicBezTo>
                        <a:pt x="7649" y="8690"/>
                        <a:pt x="7282" y="8839"/>
                        <a:pt x="6905" y="8945"/>
                      </a:cubicBezTo>
                      <a:close/>
                      <a:moveTo>
                        <a:pt x="2476" y="8277"/>
                      </a:moveTo>
                      <a:cubicBezTo>
                        <a:pt x="2147" y="8064"/>
                        <a:pt x="1841" y="7814"/>
                        <a:pt x="1565" y="7535"/>
                      </a:cubicBezTo>
                      <a:cubicBezTo>
                        <a:pt x="1735" y="7367"/>
                        <a:pt x="1735" y="7367"/>
                        <a:pt x="1735" y="7367"/>
                      </a:cubicBezTo>
                      <a:cubicBezTo>
                        <a:pt x="1999" y="7634"/>
                        <a:pt x="2292" y="7873"/>
                        <a:pt x="2606" y="8077"/>
                      </a:cubicBezTo>
                      <a:lnTo>
                        <a:pt x="2476" y="8277"/>
                      </a:lnTo>
                      <a:close/>
                      <a:moveTo>
                        <a:pt x="8632" y="8102"/>
                      </a:moveTo>
                      <a:cubicBezTo>
                        <a:pt x="8491" y="7910"/>
                        <a:pt x="8491" y="7910"/>
                        <a:pt x="8491" y="7910"/>
                      </a:cubicBezTo>
                      <a:cubicBezTo>
                        <a:pt x="8793" y="7689"/>
                        <a:pt x="9072" y="7434"/>
                        <a:pt x="9320" y="7152"/>
                      </a:cubicBezTo>
                      <a:cubicBezTo>
                        <a:pt x="9499" y="7310"/>
                        <a:pt x="9499" y="7310"/>
                        <a:pt x="9499" y="7310"/>
                      </a:cubicBezTo>
                      <a:cubicBezTo>
                        <a:pt x="9239" y="7604"/>
                        <a:pt x="8947" y="7871"/>
                        <a:pt x="8632" y="8102"/>
                      </a:cubicBezTo>
                      <a:close/>
                      <a:moveTo>
                        <a:pt x="1074" y="6964"/>
                      </a:moveTo>
                      <a:cubicBezTo>
                        <a:pt x="839" y="6649"/>
                        <a:pt x="639" y="6309"/>
                        <a:pt x="478" y="5952"/>
                      </a:cubicBezTo>
                      <a:cubicBezTo>
                        <a:pt x="695" y="5854"/>
                        <a:pt x="695" y="5854"/>
                        <a:pt x="695" y="5854"/>
                      </a:cubicBezTo>
                      <a:cubicBezTo>
                        <a:pt x="849" y="6195"/>
                        <a:pt x="1041" y="6520"/>
                        <a:pt x="1265" y="6821"/>
                      </a:cubicBezTo>
                      <a:lnTo>
                        <a:pt x="1074" y="6964"/>
                      </a:lnTo>
                      <a:close/>
                      <a:moveTo>
                        <a:pt x="9957" y="6712"/>
                      </a:moveTo>
                      <a:cubicBezTo>
                        <a:pt x="9758" y="6580"/>
                        <a:pt x="9758" y="6580"/>
                        <a:pt x="9758" y="6580"/>
                      </a:cubicBezTo>
                      <a:cubicBezTo>
                        <a:pt x="9965" y="6267"/>
                        <a:pt x="10138" y="5931"/>
                        <a:pt x="10272" y="5582"/>
                      </a:cubicBezTo>
                      <a:cubicBezTo>
                        <a:pt x="10495" y="5667"/>
                        <a:pt x="10495" y="5667"/>
                        <a:pt x="10495" y="5667"/>
                      </a:cubicBezTo>
                      <a:cubicBezTo>
                        <a:pt x="10355" y="6033"/>
                        <a:pt x="10174" y="6384"/>
                        <a:pt x="9957" y="6712"/>
                      </a:cubicBezTo>
                      <a:close/>
                      <a:moveTo>
                        <a:pt x="216" y="5245"/>
                      </a:moveTo>
                      <a:cubicBezTo>
                        <a:pt x="107" y="4869"/>
                        <a:pt x="38" y="4480"/>
                        <a:pt x="12" y="4088"/>
                      </a:cubicBezTo>
                      <a:cubicBezTo>
                        <a:pt x="250" y="4072"/>
                        <a:pt x="250" y="4072"/>
                        <a:pt x="250" y="4072"/>
                      </a:cubicBezTo>
                      <a:cubicBezTo>
                        <a:pt x="275" y="4447"/>
                        <a:pt x="341" y="4819"/>
                        <a:pt x="445" y="5178"/>
                      </a:cubicBezTo>
                      <a:lnTo>
                        <a:pt x="216" y="5245"/>
                      </a:lnTo>
                      <a:close/>
                      <a:moveTo>
                        <a:pt x="10716" y="4946"/>
                      </a:moveTo>
                      <a:cubicBezTo>
                        <a:pt x="10483" y="4892"/>
                        <a:pt x="10483" y="4892"/>
                        <a:pt x="10483" y="4892"/>
                      </a:cubicBezTo>
                      <a:cubicBezTo>
                        <a:pt x="10567" y="4529"/>
                        <a:pt x="10612" y="4153"/>
                        <a:pt x="10616" y="3777"/>
                      </a:cubicBezTo>
                      <a:cubicBezTo>
                        <a:pt x="10854" y="3780"/>
                        <a:pt x="10854" y="3780"/>
                        <a:pt x="10854" y="3780"/>
                      </a:cubicBezTo>
                      <a:cubicBezTo>
                        <a:pt x="10850" y="4173"/>
                        <a:pt x="10803" y="4565"/>
                        <a:pt x="10716" y="4946"/>
                      </a:cubicBezTo>
                      <a:close/>
                      <a:moveTo>
                        <a:pt x="238" y="3343"/>
                      </a:moveTo>
                      <a:cubicBezTo>
                        <a:pt x="0" y="3343"/>
                        <a:pt x="0" y="3343"/>
                        <a:pt x="0" y="3343"/>
                      </a:cubicBezTo>
                      <a:cubicBezTo>
                        <a:pt x="0" y="2191"/>
                        <a:pt x="0" y="2191"/>
                        <a:pt x="0" y="2191"/>
                      </a:cubicBezTo>
                      <a:cubicBezTo>
                        <a:pt x="238" y="2191"/>
                        <a:pt x="238" y="2191"/>
                        <a:pt x="238" y="2191"/>
                      </a:cubicBezTo>
                      <a:lnTo>
                        <a:pt x="238" y="3343"/>
                      </a:lnTo>
                      <a:close/>
                      <a:moveTo>
                        <a:pt x="10854" y="3040"/>
                      </a:moveTo>
                      <a:cubicBezTo>
                        <a:pt x="10616" y="3040"/>
                        <a:pt x="10616" y="3040"/>
                        <a:pt x="10616" y="3040"/>
                      </a:cubicBezTo>
                      <a:cubicBezTo>
                        <a:pt x="10616" y="1889"/>
                        <a:pt x="10616" y="1889"/>
                        <a:pt x="10616" y="1889"/>
                      </a:cubicBezTo>
                      <a:cubicBezTo>
                        <a:pt x="10854" y="1889"/>
                        <a:pt x="10854" y="1889"/>
                        <a:pt x="10854" y="1889"/>
                      </a:cubicBezTo>
                      <a:lnTo>
                        <a:pt x="10854" y="3040"/>
                      </a:lnTo>
                      <a:close/>
                      <a:moveTo>
                        <a:pt x="238" y="1453"/>
                      </a:moveTo>
                      <a:cubicBezTo>
                        <a:pt x="0" y="1453"/>
                        <a:pt x="0" y="1453"/>
                        <a:pt x="0" y="1453"/>
                      </a:cubicBezTo>
                      <a:cubicBezTo>
                        <a:pt x="0" y="302"/>
                        <a:pt x="0" y="302"/>
                        <a:pt x="0" y="302"/>
                      </a:cubicBezTo>
                      <a:cubicBezTo>
                        <a:pt x="238" y="302"/>
                        <a:pt x="238" y="302"/>
                        <a:pt x="238" y="302"/>
                      </a:cubicBezTo>
                      <a:lnTo>
                        <a:pt x="238" y="1453"/>
                      </a:lnTo>
                      <a:close/>
                      <a:moveTo>
                        <a:pt x="10854" y="1151"/>
                      </a:moveTo>
                      <a:cubicBezTo>
                        <a:pt x="10616" y="1151"/>
                        <a:pt x="10616" y="1151"/>
                        <a:pt x="10616" y="1151"/>
                      </a:cubicBezTo>
                      <a:cubicBezTo>
                        <a:pt x="10616" y="0"/>
                        <a:pt x="10616" y="0"/>
                        <a:pt x="10616" y="0"/>
                      </a:cubicBezTo>
                      <a:cubicBezTo>
                        <a:pt x="10854" y="0"/>
                        <a:pt x="10854" y="0"/>
                        <a:pt x="10854" y="0"/>
                      </a:cubicBezTo>
                      <a:lnTo>
                        <a:pt x="10854" y="115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4" name="Google Shape;864;p36"/>
                <p:cNvSpPr/>
                <p:nvPr/>
              </p:nvSpPr>
              <p:spPr>
                <a:xfrm>
                  <a:off x="5527694" y="2513394"/>
                  <a:ext cx="20100" cy="726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5" name="Google Shape;865;p36"/>
                <p:cNvSpPr/>
                <p:nvPr/>
              </p:nvSpPr>
              <p:spPr>
                <a:xfrm>
                  <a:off x="5527694" y="85724"/>
                  <a:ext cx="20241" cy="2364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" h="1986" extrusionOk="0">
                      <a:moveTo>
                        <a:pt x="17" y="1986"/>
                      </a:moveTo>
                      <a:lnTo>
                        <a:pt x="0" y="1986"/>
                      </a:lnTo>
                      <a:lnTo>
                        <a:pt x="0" y="1903"/>
                      </a:lnTo>
                      <a:lnTo>
                        <a:pt x="17" y="1903"/>
                      </a:lnTo>
                      <a:lnTo>
                        <a:pt x="17" y="1986"/>
                      </a:lnTo>
                      <a:close/>
                      <a:moveTo>
                        <a:pt x="17" y="1850"/>
                      </a:moveTo>
                      <a:lnTo>
                        <a:pt x="0" y="1850"/>
                      </a:lnTo>
                      <a:lnTo>
                        <a:pt x="0" y="1767"/>
                      </a:lnTo>
                      <a:lnTo>
                        <a:pt x="17" y="1767"/>
                      </a:lnTo>
                      <a:lnTo>
                        <a:pt x="17" y="1850"/>
                      </a:lnTo>
                      <a:close/>
                      <a:moveTo>
                        <a:pt x="17" y="1714"/>
                      </a:moveTo>
                      <a:lnTo>
                        <a:pt x="0" y="1714"/>
                      </a:lnTo>
                      <a:lnTo>
                        <a:pt x="0" y="1632"/>
                      </a:lnTo>
                      <a:lnTo>
                        <a:pt x="17" y="1632"/>
                      </a:lnTo>
                      <a:lnTo>
                        <a:pt x="17" y="1714"/>
                      </a:lnTo>
                      <a:close/>
                      <a:moveTo>
                        <a:pt x="17" y="1578"/>
                      </a:moveTo>
                      <a:lnTo>
                        <a:pt x="0" y="1578"/>
                      </a:lnTo>
                      <a:lnTo>
                        <a:pt x="0" y="1496"/>
                      </a:lnTo>
                      <a:lnTo>
                        <a:pt x="17" y="1496"/>
                      </a:lnTo>
                      <a:lnTo>
                        <a:pt x="17" y="1578"/>
                      </a:lnTo>
                      <a:close/>
                      <a:moveTo>
                        <a:pt x="17" y="1442"/>
                      </a:moveTo>
                      <a:lnTo>
                        <a:pt x="0" y="1442"/>
                      </a:lnTo>
                      <a:lnTo>
                        <a:pt x="0" y="1360"/>
                      </a:lnTo>
                      <a:lnTo>
                        <a:pt x="17" y="1360"/>
                      </a:lnTo>
                      <a:lnTo>
                        <a:pt x="17" y="1442"/>
                      </a:lnTo>
                      <a:close/>
                      <a:moveTo>
                        <a:pt x="17" y="1306"/>
                      </a:moveTo>
                      <a:lnTo>
                        <a:pt x="0" y="1306"/>
                      </a:lnTo>
                      <a:lnTo>
                        <a:pt x="0" y="1224"/>
                      </a:lnTo>
                      <a:lnTo>
                        <a:pt x="17" y="1224"/>
                      </a:lnTo>
                      <a:lnTo>
                        <a:pt x="17" y="1306"/>
                      </a:lnTo>
                      <a:close/>
                      <a:moveTo>
                        <a:pt x="17" y="1171"/>
                      </a:moveTo>
                      <a:lnTo>
                        <a:pt x="0" y="1171"/>
                      </a:lnTo>
                      <a:lnTo>
                        <a:pt x="0" y="1088"/>
                      </a:lnTo>
                      <a:lnTo>
                        <a:pt x="17" y="1088"/>
                      </a:lnTo>
                      <a:lnTo>
                        <a:pt x="17" y="1171"/>
                      </a:lnTo>
                      <a:close/>
                      <a:moveTo>
                        <a:pt x="17" y="1035"/>
                      </a:moveTo>
                      <a:lnTo>
                        <a:pt x="0" y="1035"/>
                      </a:lnTo>
                      <a:lnTo>
                        <a:pt x="0" y="952"/>
                      </a:lnTo>
                      <a:lnTo>
                        <a:pt x="17" y="952"/>
                      </a:lnTo>
                      <a:lnTo>
                        <a:pt x="17" y="1035"/>
                      </a:lnTo>
                      <a:close/>
                      <a:moveTo>
                        <a:pt x="17" y="899"/>
                      </a:moveTo>
                      <a:lnTo>
                        <a:pt x="0" y="899"/>
                      </a:lnTo>
                      <a:lnTo>
                        <a:pt x="0" y="816"/>
                      </a:lnTo>
                      <a:lnTo>
                        <a:pt x="17" y="816"/>
                      </a:lnTo>
                      <a:lnTo>
                        <a:pt x="17" y="899"/>
                      </a:lnTo>
                      <a:close/>
                      <a:moveTo>
                        <a:pt x="17" y="763"/>
                      </a:moveTo>
                      <a:lnTo>
                        <a:pt x="0" y="763"/>
                      </a:lnTo>
                      <a:lnTo>
                        <a:pt x="0" y="680"/>
                      </a:lnTo>
                      <a:lnTo>
                        <a:pt x="17" y="680"/>
                      </a:lnTo>
                      <a:lnTo>
                        <a:pt x="17" y="763"/>
                      </a:lnTo>
                      <a:close/>
                      <a:moveTo>
                        <a:pt x="17" y="627"/>
                      </a:moveTo>
                      <a:lnTo>
                        <a:pt x="0" y="627"/>
                      </a:lnTo>
                      <a:lnTo>
                        <a:pt x="0" y="544"/>
                      </a:lnTo>
                      <a:lnTo>
                        <a:pt x="17" y="544"/>
                      </a:lnTo>
                      <a:lnTo>
                        <a:pt x="17" y="627"/>
                      </a:lnTo>
                      <a:close/>
                      <a:moveTo>
                        <a:pt x="17" y="491"/>
                      </a:moveTo>
                      <a:lnTo>
                        <a:pt x="0" y="491"/>
                      </a:lnTo>
                      <a:lnTo>
                        <a:pt x="0" y="408"/>
                      </a:lnTo>
                      <a:lnTo>
                        <a:pt x="17" y="408"/>
                      </a:lnTo>
                      <a:lnTo>
                        <a:pt x="17" y="491"/>
                      </a:lnTo>
                      <a:close/>
                      <a:moveTo>
                        <a:pt x="17" y="355"/>
                      </a:moveTo>
                      <a:lnTo>
                        <a:pt x="0" y="355"/>
                      </a:lnTo>
                      <a:lnTo>
                        <a:pt x="0" y="272"/>
                      </a:lnTo>
                      <a:lnTo>
                        <a:pt x="17" y="272"/>
                      </a:lnTo>
                      <a:lnTo>
                        <a:pt x="17" y="355"/>
                      </a:lnTo>
                      <a:close/>
                      <a:moveTo>
                        <a:pt x="17" y="219"/>
                      </a:moveTo>
                      <a:lnTo>
                        <a:pt x="0" y="219"/>
                      </a:lnTo>
                      <a:lnTo>
                        <a:pt x="0" y="136"/>
                      </a:lnTo>
                      <a:lnTo>
                        <a:pt x="17" y="136"/>
                      </a:lnTo>
                      <a:lnTo>
                        <a:pt x="17" y="219"/>
                      </a:lnTo>
                      <a:close/>
                      <a:moveTo>
                        <a:pt x="17" y="83"/>
                      </a:moveTo>
                      <a:lnTo>
                        <a:pt x="0" y="83"/>
                      </a:lnTo>
                      <a:lnTo>
                        <a:pt x="0" y="0"/>
                      </a:lnTo>
                      <a:lnTo>
                        <a:pt x="17" y="0"/>
                      </a:lnTo>
                      <a:lnTo>
                        <a:pt x="17" y="8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66" name="Google Shape;866;p36"/>
            <p:cNvGrpSpPr/>
            <p:nvPr/>
          </p:nvGrpSpPr>
          <p:grpSpPr>
            <a:xfrm>
              <a:off x="-307842" y="1455367"/>
              <a:ext cx="850500" cy="342000"/>
              <a:chOff x="-307842" y="1455367"/>
              <a:chExt cx="850500" cy="342000"/>
            </a:xfrm>
          </p:grpSpPr>
          <p:sp>
            <p:nvSpPr>
              <p:cNvPr id="867" name="Google Shape;867;p36"/>
              <p:cNvSpPr/>
              <p:nvPr/>
            </p:nvSpPr>
            <p:spPr>
              <a:xfrm>
                <a:off x="-307842" y="1455367"/>
                <a:ext cx="850500" cy="342000"/>
              </a:xfrm>
              <a:prstGeom prst="roundRect">
                <a:avLst>
                  <a:gd name="adj" fmla="val 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68" name="Google Shape;868;p36"/>
              <p:cNvCxnSpPr/>
              <p:nvPr/>
            </p:nvCxnSpPr>
            <p:spPr>
              <a:xfrm>
                <a:off x="-307842" y="1626367"/>
                <a:ext cx="850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69" name="Google Shape;869;p36"/>
            <p:cNvGrpSpPr/>
            <p:nvPr/>
          </p:nvGrpSpPr>
          <p:grpSpPr>
            <a:xfrm rot="-5400000" flipH="1">
              <a:off x="7992059" y="3456137"/>
              <a:ext cx="146306" cy="261940"/>
              <a:chOff x="7419591" y="3612333"/>
              <a:chExt cx="146306" cy="261940"/>
            </a:xfrm>
          </p:grpSpPr>
          <p:sp>
            <p:nvSpPr>
              <p:cNvPr id="870" name="Google Shape;870;p36"/>
              <p:cNvSpPr/>
              <p:nvPr/>
            </p:nvSpPr>
            <p:spPr>
              <a:xfrm>
                <a:off x="7426735" y="3612333"/>
                <a:ext cx="132160" cy="261940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3002" extrusionOk="0">
                    <a:moveTo>
                      <a:pt x="0" y="2644"/>
                    </a:moveTo>
                    <a:cubicBezTo>
                      <a:pt x="0" y="184"/>
                      <a:pt x="0" y="184"/>
                      <a:pt x="0" y="184"/>
                    </a:cubicBezTo>
                    <a:cubicBezTo>
                      <a:pt x="0" y="82"/>
                      <a:pt x="83" y="0"/>
                      <a:pt x="184" y="0"/>
                    </a:cubicBezTo>
                    <a:cubicBezTo>
                      <a:pt x="1323" y="0"/>
                      <a:pt x="1323" y="0"/>
                      <a:pt x="1323" y="0"/>
                    </a:cubicBezTo>
                    <a:cubicBezTo>
                      <a:pt x="1424" y="0"/>
                      <a:pt x="1507" y="82"/>
                      <a:pt x="1507" y="184"/>
                    </a:cubicBezTo>
                    <a:cubicBezTo>
                      <a:pt x="1507" y="2644"/>
                      <a:pt x="1507" y="2644"/>
                      <a:pt x="1507" y="2644"/>
                    </a:cubicBezTo>
                    <a:cubicBezTo>
                      <a:pt x="1507" y="2821"/>
                      <a:pt x="1377" y="2969"/>
                      <a:pt x="1208" y="2997"/>
                    </a:cubicBezTo>
                    <a:cubicBezTo>
                      <a:pt x="1189" y="3001"/>
                      <a:pt x="1169" y="3002"/>
                      <a:pt x="1149" y="3002"/>
                    </a:cubicBezTo>
                    <a:cubicBezTo>
                      <a:pt x="358" y="3002"/>
                      <a:pt x="358" y="3002"/>
                      <a:pt x="358" y="3002"/>
                    </a:cubicBezTo>
                    <a:cubicBezTo>
                      <a:pt x="161" y="3002"/>
                      <a:pt x="0" y="2841"/>
                      <a:pt x="0" y="2644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1" name="Google Shape;871;p36"/>
              <p:cNvSpPr/>
              <p:nvPr/>
            </p:nvSpPr>
            <p:spPr>
              <a:xfrm>
                <a:off x="7523175" y="3838551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328" extrusionOk="0">
                    <a:moveTo>
                      <a:pt x="283" y="0"/>
                    </a:moveTo>
                    <a:cubicBezTo>
                      <a:pt x="308" y="0"/>
                      <a:pt x="328" y="20"/>
                      <a:pt x="328" y="44"/>
                    </a:cubicBezTo>
                    <a:cubicBezTo>
                      <a:pt x="328" y="201"/>
                      <a:pt x="201" y="328"/>
                      <a:pt x="44" y="328"/>
                    </a:cubicBezTo>
                    <a:cubicBezTo>
                      <a:pt x="20" y="328"/>
                      <a:pt x="0" y="308"/>
                      <a:pt x="0" y="283"/>
                    </a:cubicBezTo>
                    <a:cubicBezTo>
                      <a:pt x="0" y="258"/>
                      <a:pt x="20" y="238"/>
                      <a:pt x="44" y="238"/>
                    </a:cubicBezTo>
                    <a:cubicBezTo>
                      <a:pt x="151" y="238"/>
                      <a:pt x="238" y="151"/>
                      <a:pt x="238" y="44"/>
                    </a:cubicBezTo>
                    <a:cubicBezTo>
                      <a:pt x="238" y="20"/>
                      <a:pt x="258" y="0"/>
                      <a:pt x="283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2" name="Google Shape;872;p36"/>
              <p:cNvSpPr/>
              <p:nvPr/>
            </p:nvSpPr>
            <p:spPr>
              <a:xfrm>
                <a:off x="7433879" y="3838551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328" extrusionOk="0">
                    <a:moveTo>
                      <a:pt x="45" y="0"/>
                    </a:moveTo>
                    <a:cubicBezTo>
                      <a:pt x="70" y="0"/>
                      <a:pt x="90" y="20"/>
                      <a:pt x="90" y="44"/>
                    </a:cubicBezTo>
                    <a:cubicBezTo>
                      <a:pt x="90" y="151"/>
                      <a:pt x="177" y="238"/>
                      <a:pt x="284" y="238"/>
                    </a:cubicBezTo>
                    <a:cubicBezTo>
                      <a:pt x="308" y="238"/>
                      <a:pt x="328" y="258"/>
                      <a:pt x="328" y="283"/>
                    </a:cubicBezTo>
                    <a:cubicBezTo>
                      <a:pt x="328" y="308"/>
                      <a:pt x="308" y="328"/>
                      <a:pt x="284" y="328"/>
                    </a:cubicBezTo>
                    <a:cubicBezTo>
                      <a:pt x="128" y="328"/>
                      <a:pt x="0" y="201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3" name="Google Shape;873;p36"/>
              <p:cNvSpPr/>
              <p:nvPr/>
            </p:nvSpPr>
            <p:spPr>
              <a:xfrm>
                <a:off x="7519603" y="3619477"/>
                <a:ext cx="23813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04" extrusionOk="0">
                    <a:moveTo>
                      <a:pt x="2" y="0"/>
                    </a:moveTo>
                    <a:cubicBezTo>
                      <a:pt x="262" y="0"/>
                      <a:pt x="262" y="0"/>
                      <a:pt x="262" y="0"/>
                    </a:cubicBezTo>
                    <a:cubicBezTo>
                      <a:pt x="263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3" y="104"/>
                      <a:pt x="262" y="104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4" name="Google Shape;874;p36"/>
              <p:cNvSpPr/>
              <p:nvPr/>
            </p:nvSpPr>
            <p:spPr>
              <a:xfrm>
                <a:off x="7445785" y="3619477"/>
                <a:ext cx="22622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04" extrusionOk="0">
                    <a:moveTo>
                      <a:pt x="1" y="0"/>
                    </a:moveTo>
                    <a:cubicBezTo>
                      <a:pt x="261" y="0"/>
                      <a:pt x="261" y="0"/>
                      <a:pt x="261" y="0"/>
                    </a:cubicBezTo>
                    <a:cubicBezTo>
                      <a:pt x="262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2" y="104"/>
                      <a:pt x="261" y="104"/>
                    </a:cubicBezTo>
                    <a:cubicBezTo>
                      <a:pt x="1" y="104"/>
                      <a:pt x="1" y="104"/>
                      <a:pt x="1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" name="Google Shape;875;p36"/>
              <p:cNvSpPr/>
              <p:nvPr/>
            </p:nvSpPr>
            <p:spPr>
              <a:xfrm>
                <a:off x="7455310" y="3649243"/>
                <a:ext cx="78581" cy="11906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31" extrusionOk="0">
                    <a:moveTo>
                      <a:pt x="94" y="131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0" y="53"/>
                      <a:pt x="19" y="0"/>
                      <a:pt x="61" y="0"/>
                    </a:cubicBezTo>
                    <a:cubicBezTo>
                      <a:pt x="840" y="0"/>
                      <a:pt x="840" y="0"/>
                      <a:pt x="840" y="0"/>
                    </a:cubicBezTo>
                    <a:cubicBezTo>
                      <a:pt x="882" y="0"/>
                      <a:pt x="901" y="53"/>
                      <a:pt x="868" y="80"/>
                    </a:cubicBezTo>
                    <a:cubicBezTo>
                      <a:pt x="807" y="131"/>
                      <a:pt x="807" y="131"/>
                      <a:pt x="807" y="131"/>
                    </a:cubicBezTo>
                    <a:lnTo>
                      <a:pt x="94" y="13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36"/>
              <p:cNvSpPr/>
              <p:nvPr/>
            </p:nvSpPr>
            <p:spPr>
              <a:xfrm>
                <a:off x="7452928" y="3770686"/>
                <a:ext cx="82152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941" h="450" extrusionOk="0">
                    <a:moveTo>
                      <a:pt x="36" y="257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807" y="0"/>
                      <a:pt x="807" y="0"/>
                      <a:pt x="807" y="0"/>
                    </a:cubicBezTo>
                    <a:cubicBezTo>
                      <a:pt x="905" y="257"/>
                      <a:pt x="905" y="257"/>
                      <a:pt x="905" y="257"/>
                    </a:cubicBezTo>
                    <a:cubicBezTo>
                      <a:pt x="941" y="350"/>
                      <a:pt x="872" y="450"/>
                      <a:pt x="772" y="450"/>
                    </a:cubicBezTo>
                    <a:cubicBezTo>
                      <a:pt x="169" y="450"/>
                      <a:pt x="169" y="450"/>
                      <a:pt x="169" y="450"/>
                    </a:cubicBezTo>
                    <a:cubicBezTo>
                      <a:pt x="69" y="450"/>
                      <a:pt x="0" y="350"/>
                      <a:pt x="36" y="257"/>
                    </a:cubicBezTo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7" name="Google Shape;877;p36"/>
              <p:cNvSpPr/>
              <p:nvPr/>
            </p:nvSpPr>
            <p:spPr>
              <a:xfrm>
                <a:off x="7449356" y="3719489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7" y="0"/>
                    </a:moveTo>
                    <a:lnTo>
                      <a:pt x="7" y="30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8" name="Google Shape;878;p36"/>
              <p:cNvSpPr/>
              <p:nvPr/>
            </p:nvSpPr>
            <p:spPr>
              <a:xfrm>
                <a:off x="7449356" y="3669483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7" y="33"/>
                    </a:moveTo>
                    <a:lnTo>
                      <a:pt x="7" y="3"/>
                    </a:lnTo>
                    <a:lnTo>
                      <a:pt x="0" y="0"/>
                    </a:lnTo>
                    <a:lnTo>
                      <a:pt x="0" y="33"/>
                    </a:lnTo>
                    <a:lnTo>
                      <a:pt x="7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9" name="Google Shape;879;p36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0" name="Google Shape;880;p36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1" name="Google Shape;881;p36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2" name="Google Shape;882;p36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3" name="Google Shape;883;p36"/>
              <p:cNvSpPr/>
              <p:nvPr/>
            </p:nvSpPr>
            <p:spPr>
              <a:xfrm>
                <a:off x="7529128" y="3612333"/>
                <a:ext cx="29766" cy="260746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997" extrusionOk="0">
                    <a:moveTo>
                      <a:pt x="151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84"/>
                      <a:pt x="112" y="84"/>
                      <a:pt x="112" y="84"/>
                    </a:cubicBezTo>
                    <a:cubicBezTo>
                      <a:pt x="157" y="84"/>
                      <a:pt x="157" y="84"/>
                      <a:pt x="157" y="84"/>
                    </a:cubicBezTo>
                    <a:cubicBezTo>
                      <a:pt x="158" y="84"/>
                      <a:pt x="158" y="85"/>
                      <a:pt x="158" y="86"/>
                    </a:cubicBezTo>
                    <a:cubicBezTo>
                      <a:pt x="158" y="187"/>
                      <a:pt x="158" y="187"/>
                      <a:pt x="158" y="187"/>
                    </a:cubicBezTo>
                    <a:cubicBezTo>
                      <a:pt x="158" y="188"/>
                      <a:pt x="158" y="188"/>
                      <a:pt x="157" y="188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541"/>
                      <a:pt x="112" y="1541"/>
                      <a:pt x="112" y="1541"/>
                    </a:cubicBezTo>
                    <a:cubicBezTo>
                      <a:pt x="112" y="1542"/>
                      <a:pt x="112" y="1542"/>
                      <a:pt x="112" y="1542"/>
                    </a:cubicBezTo>
                    <a:cubicBezTo>
                      <a:pt x="112" y="1685"/>
                      <a:pt x="112" y="1685"/>
                      <a:pt x="112" y="1685"/>
                    </a:cubicBezTo>
                    <a:cubicBezTo>
                      <a:pt x="95" y="1678"/>
                      <a:pt x="95" y="1678"/>
                      <a:pt x="95" y="1678"/>
                    </a:cubicBezTo>
                    <a:cubicBezTo>
                      <a:pt x="41" y="2107"/>
                      <a:pt x="41" y="2107"/>
                      <a:pt x="41" y="2107"/>
                    </a:cubicBezTo>
                    <a:cubicBezTo>
                      <a:pt x="43" y="2130"/>
                      <a:pt x="40" y="2154"/>
                      <a:pt x="32" y="2175"/>
                    </a:cubicBezTo>
                    <a:cubicBezTo>
                      <a:pt x="32" y="2175"/>
                      <a:pt x="32" y="2175"/>
                      <a:pt x="32" y="2175"/>
                    </a:cubicBezTo>
                    <a:cubicBezTo>
                      <a:pt x="0" y="2373"/>
                      <a:pt x="4" y="2615"/>
                      <a:pt x="21" y="2833"/>
                    </a:cubicBezTo>
                    <a:cubicBezTo>
                      <a:pt x="107" y="2814"/>
                      <a:pt x="171" y="2736"/>
                      <a:pt x="171" y="2644"/>
                    </a:cubicBezTo>
                    <a:cubicBezTo>
                      <a:pt x="171" y="2620"/>
                      <a:pt x="191" y="2600"/>
                      <a:pt x="216" y="2600"/>
                    </a:cubicBezTo>
                    <a:cubicBezTo>
                      <a:pt x="241" y="2600"/>
                      <a:pt x="261" y="2620"/>
                      <a:pt x="261" y="2644"/>
                    </a:cubicBezTo>
                    <a:cubicBezTo>
                      <a:pt x="261" y="2783"/>
                      <a:pt x="160" y="2899"/>
                      <a:pt x="28" y="2923"/>
                    </a:cubicBezTo>
                    <a:cubicBezTo>
                      <a:pt x="31" y="2948"/>
                      <a:pt x="33" y="2973"/>
                      <a:pt x="36" y="2997"/>
                    </a:cubicBezTo>
                    <a:cubicBezTo>
                      <a:pt x="205" y="2969"/>
                      <a:pt x="335" y="2821"/>
                      <a:pt x="335" y="2644"/>
                    </a:cubicBezTo>
                    <a:cubicBezTo>
                      <a:pt x="335" y="184"/>
                      <a:pt x="335" y="184"/>
                      <a:pt x="335" y="184"/>
                    </a:cubicBezTo>
                    <a:cubicBezTo>
                      <a:pt x="335" y="82"/>
                      <a:pt x="252" y="0"/>
                      <a:pt x="151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4" name="Google Shape;884;p36"/>
              <p:cNvSpPr/>
              <p:nvPr/>
            </p:nvSpPr>
            <p:spPr>
              <a:xfrm>
                <a:off x="7538653" y="3619477"/>
                <a:ext cx="4762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46" h="104" extrusionOk="0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45" y="104"/>
                      <a:pt x="45" y="104"/>
                      <a:pt x="45" y="104"/>
                    </a:cubicBezTo>
                    <a:cubicBezTo>
                      <a:pt x="46" y="104"/>
                      <a:pt x="46" y="104"/>
                      <a:pt x="46" y="103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1"/>
                      <a:pt x="46" y="0"/>
                      <a:pt x="45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5" name="Google Shape;885;p36"/>
              <p:cNvSpPr/>
              <p:nvPr/>
            </p:nvSpPr>
            <p:spPr>
              <a:xfrm>
                <a:off x="7532700" y="3795688"/>
                <a:ext cx="0" cy="5953"/>
              </a:xfrm>
              <a:custGeom>
                <a:avLst/>
                <a:gdLst/>
                <a:ahLst/>
                <a:cxnLst/>
                <a:rect l="l" t="t" r="r" b="b"/>
                <a:pathLst>
                  <a:path w="11" h="68" extrusionOk="0">
                    <a:moveTo>
                      <a:pt x="0" y="0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0" y="47"/>
                      <a:pt x="0" y="23"/>
                      <a:pt x="0" y="0"/>
                    </a:cubicBezTo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6" name="Google Shape;886;p36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avLst/>
                <a:gdLst/>
                <a:ahLst/>
                <a:cxnLst/>
                <a:rect l="l" t="t" r="r" b="b"/>
                <a:pathLst>
                  <a:path w="1" h="10" extrusionOk="0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7" name="Google Shape;887;p36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avLst/>
                <a:gdLst/>
                <a:ahLst/>
                <a:cxnLst/>
                <a:rect l="l" t="t" r="r" b="b"/>
                <a:pathLst>
                  <a:path w="1" h="10" extrusionOk="0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8" name="Google Shape;888;p36"/>
              <p:cNvSpPr/>
              <p:nvPr/>
            </p:nvSpPr>
            <p:spPr>
              <a:xfrm>
                <a:off x="7426735" y="3612333"/>
                <a:ext cx="29766" cy="260746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997" extrusionOk="0">
                    <a:moveTo>
                      <a:pt x="223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83" y="0"/>
                      <a:pt x="0" y="82"/>
                      <a:pt x="0" y="184"/>
                    </a:cubicBezTo>
                    <a:cubicBezTo>
                      <a:pt x="0" y="2644"/>
                      <a:pt x="0" y="2644"/>
                      <a:pt x="0" y="2644"/>
                    </a:cubicBezTo>
                    <a:cubicBezTo>
                      <a:pt x="0" y="2821"/>
                      <a:pt x="130" y="2969"/>
                      <a:pt x="299" y="2997"/>
                    </a:cubicBezTo>
                    <a:cubicBezTo>
                      <a:pt x="302" y="2973"/>
                      <a:pt x="304" y="2949"/>
                      <a:pt x="307" y="2923"/>
                    </a:cubicBezTo>
                    <a:cubicBezTo>
                      <a:pt x="174" y="2900"/>
                      <a:pt x="72" y="2784"/>
                      <a:pt x="72" y="2644"/>
                    </a:cubicBezTo>
                    <a:cubicBezTo>
                      <a:pt x="72" y="2620"/>
                      <a:pt x="92" y="2600"/>
                      <a:pt x="117" y="2600"/>
                    </a:cubicBezTo>
                    <a:cubicBezTo>
                      <a:pt x="142" y="2600"/>
                      <a:pt x="162" y="2620"/>
                      <a:pt x="162" y="2644"/>
                    </a:cubicBezTo>
                    <a:cubicBezTo>
                      <a:pt x="162" y="2737"/>
                      <a:pt x="227" y="2815"/>
                      <a:pt x="314" y="2834"/>
                    </a:cubicBezTo>
                    <a:cubicBezTo>
                      <a:pt x="331" y="2615"/>
                      <a:pt x="335" y="2373"/>
                      <a:pt x="303" y="2175"/>
                    </a:cubicBezTo>
                    <a:cubicBezTo>
                      <a:pt x="223" y="1541"/>
                      <a:pt x="223" y="1541"/>
                      <a:pt x="223" y="1541"/>
                    </a:cubicBezTo>
                    <a:cubicBezTo>
                      <a:pt x="223" y="188"/>
                      <a:pt x="223" y="188"/>
                      <a:pt x="223" y="188"/>
                    </a:cubicBezTo>
                    <a:cubicBezTo>
                      <a:pt x="208" y="188"/>
                      <a:pt x="208" y="188"/>
                      <a:pt x="208" y="188"/>
                    </a:cubicBezTo>
                    <a:cubicBezTo>
                      <a:pt x="208" y="188"/>
                      <a:pt x="207" y="188"/>
                      <a:pt x="207" y="187"/>
                    </a:cubicBezTo>
                    <a:cubicBezTo>
                      <a:pt x="207" y="86"/>
                      <a:pt x="207" y="86"/>
                      <a:pt x="207" y="86"/>
                    </a:cubicBezTo>
                    <a:cubicBezTo>
                      <a:pt x="207" y="85"/>
                      <a:pt x="208" y="84"/>
                      <a:pt x="208" y="84"/>
                    </a:cubicBezTo>
                    <a:cubicBezTo>
                      <a:pt x="223" y="84"/>
                      <a:pt x="223" y="84"/>
                      <a:pt x="223" y="84"/>
                    </a:cubicBezTo>
                    <a:cubicBezTo>
                      <a:pt x="223" y="0"/>
                      <a:pt x="223" y="0"/>
                      <a:pt x="223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9" name="Google Shape;889;p36"/>
              <p:cNvSpPr/>
              <p:nvPr/>
            </p:nvSpPr>
            <p:spPr>
              <a:xfrm>
                <a:off x="7445785" y="3619477"/>
                <a:ext cx="1191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6" h="104" extrusionOk="0">
                    <a:moveTo>
                      <a:pt x="16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4"/>
                      <a:pt x="1" y="104"/>
                      <a:pt x="1" y="104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0" name="Google Shape;890;p36"/>
              <p:cNvSpPr/>
              <p:nvPr/>
            </p:nvSpPr>
            <p:spPr>
              <a:xfrm>
                <a:off x="7545797" y="3780211"/>
                <a:ext cx="20100" cy="156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" name="Google Shape;891;p36"/>
              <p:cNvSpPr/>
              <p:nvPr/>
            </p:nvSpPr>
            <p:spPr>
              <a:xfrm>
                <a:off x="7419591" y="3780211"/>
                <a:ext cx="20100" cy="156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2" name="Google Shape;892;p36"/>
            <p:cNvGrpSpPr/>
            <p:nvPr/>
          </p:nvGrpSpPr>
          <p:grpSpPr>
            <a:xfrm rot="5400000" flipH="1">
              <a:off x="6641909" y="1407912"/>
              <a:ext cx="146306" cy="261940"/>
              <a:chOff x="7419591" y="3612333"/>
              <a:chExt cx="146306" cy="261940"/>
            </a:xfrm>
          </p:grpSpPr>
          <p:sp>
            <p:nvSpPr>
              <p:cNvPr id="893" name="Google Shape;893;p36"/>
              <p:cNvSpPr/>
              <p:nvPr/>
            </p:nvSpPr>
            <p:spPr>
              <a:xfrm>
                <a:off x="7426735" y="3612333"/>
                <a:ext cx="132160" cy="261940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3002" extrusionOk="0">
                    <a:moveTo>
                      <a:pt x="0" y="2644"/>
                    </a:moveTo>
                    <a:cubicBezTo>
                      <a:pt x="0" y="184"/>
                      <a:pt x="0" y="184"/>
                      <a:pt x="0" y="184"/>
                    </a:cubicBezTo>
                    <a:cubicBezTo>
                      <a:pt x="0" y="82"/>
                      <a:pt x="83" y="0"/>
                      <a:pt x="184" y="0"/>
                    </a:cubicBezTo>
                    <a:cubicBezTo>
                      <a:pt x="1323" y="0"/>
                      <a:pt x="1323" y="0"/>
                      <a:pt x="1323" y="0"/>
                    </a:cubicBezTo>
                    <a:cubicBezTo>
                      <a:pt x="1424" y="0"/>
                      <a:pt x="1507" y="82"/>
                      <a:pt x="1507" y="184"/>
                    </a:cubicBezTo>
                    <a:cubicBezTo>
                      <a:pt x="1507" y="2644"/>
                      <a:pt x="1507" y="2644"/>
                      <a:pt x="1507" y="2644"/>
                    </a:cubicBezTo>
                    <a:cubicBezTo>
                      <a:pt x="1507" y="2821"/>
                      <a:pt x="1377" y="2969"/>
                      <a:pt x="1208" y="2997"/>
                    </a:cubicBezTo>
                    <a:cubicBezTo>
                      <a:pt x="1189" y="3001"/>
                      <a:pt x="1169" y="3002"/>
                      <a:pt x="1149" y="3002"/>
                    </a:cubicBezTo>
                    <a:cubicBezTo>
                      <a:pt x="358" y="3002"/>
                      <a:pt x="358" y="3002"/>
                      <a:pt x="358" y="3002"/>
                    </a:cubicBezTo>
                    <a:cubicBezTo>
                      <a:pt x="161" y="3002"/>
                      <a:pt x="0" y="2841"/>
                      <a:pt x="0" y="264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4" name="Google Shape;894;p36"/>
              <p:cNvSpPr/>
              <p:nvPr/>
            </p:nvSpPr>
            <p:spPr>
              <a:xfrm>
                <a:off x="7523175" y="3838551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328" extrusionOk="0">
                    <a:moveTo>
                      <a:pt x="283" y="0"/>
                    </a:moveTo>
                    <a:cubicBezTo>
                      <a:pt x="308" y="0"/>
                      <a:pt x="328" y="20"/>
                      <a:pt x="328" y="44"/>
                    </a:cubicBezTo>
                    <a:cubicBezTo>
                      <a:pt x="328" y="201"/>
                      <a:pt x="201" y="328"/>
                      <a:pt x="44" y="328"/>
                    </a:cubicBezTo>
                    <a:cubicBezTo>
                      <a:pt x="20" y="328"/>
                      <a:pt x="0" y="308"/>
                      <a:pt x="0" y="283"/>
                    </a:cubicBezTo>
                    <a:cubicBezTo>
                      <a:pt x="0" y="258"/>
                      <a:pt x="20" y="238"/>
                      <a:pt x="44" y="238"/>
                    </a:cubicBezTo>
                    <a:cubicBezTo>
                      <a:pt x="151" y="238"/>
                      <a:pt x="238" y="151"/>
                      <a:pt x="238" y="44"/>
                    </a:cubicBezTo>
                    <a:cubicBezTo>
                      <a:pt x="238" y="20"/>
                      <a:pt x="258" y="0"/>
                      <a:pt x="283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5" name="Google Shape;895;p36"/>
              <p:cNvSpPr/>
              <p:nvPr/>
            </p:nvSpPr>
            <p:spPr>
              <a:xfrm>
                <a:off x="7433879" y="3838551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328" extrusionOk="0">
                    <a:moveTo>
                      <a:pt x="45" y="0"/>
                    </a:moveTo>
                    <a:cubicBezTo>
                      <a:pt x="70" y="0"/>
                      <a:pt x="90" y="20"/>
                      <a:pt x="90" y="44"/>
                    </a:cubicBezTo>
                    <a:cubicBezTo>
                      <a:pt x="90" y="151"/>
                      <a:pt x="177" y="238"/>
                      <a:pt x="284" y="238"/>
                    </a:cubicBezTo>
                    <a:cubicBezTo>
                      <a:pt x="308" y="238"/>
                      <a:pt x="328" y="258"/>
                      <a:pt x="328" y="283"/>
                    </a:cubicBezTo>
                    <a:cubicBezTo>
                      <a:pt x="328" y="308"/>
                      <a:pt x="308" y="328"/>
                      <a:pt x="284" y="328"/>
                    </a:cubicBezTo>
                    <a:cubicBezTo>
                      <a:pt x="128" y="328"/>
                      <a:pt x="0" y="201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6" name="Google Shape;896;p36"/>
              <p:cNvSpPr/>
              <p:nvPr/>
            </p:nvSpPr>
            <p:spPr>
              <a:xfrm>
                <a:off x="7519603" y="3619477"/>
                <a:ext cx="23813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04" extrusionOk="0">
                    <a:moveTo>
                      <a:pt x="2" y="0"/>
                    </a:moveTo>
                    <a:cubicBezTo>
                      <a:pt x="262" y="0"/>
                      <a:pt x="262" y="0"/>
                      <a:pt x="262" y="0"/>
                    </a:cubicBezTo>
                    <a:cubicBezTo>
                      <a:pt x="263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3" y="104"/>
                      <a:pt x="262" y="104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7" name="Google Shape;897;p36"/>
              <p:cNvSpPr/>
              <p:nvPr/>
            </p:nvSpPr>
            <p:spPr>
              <a:xfrm>
                <a:off x="7445785" y="3619477"/>
                <a:ext cx="22622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04" extrusionOk="0">
                    <a:moveTo>
                      <a:pt x="1" y="0"/>
                    </a:moveTo>
                    <a:cubicBezTo>
                      <a:pt x="261" y="0"/>
                      <a:pt x="261" y="0"/>
                      <a:pt x="261" y="0"/>
                    </a:cubicBezTo>
                    <a:cubicBezTo>
                      <a:pt x="262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2" y="104"/>
                      <a:pt x="261" y="104"/>
                    </a:cubicBezTo>
                    <a:cubicBezTo>
                      <a:pt x="1" y="104"/>
                      <a:pt x="1" y="104"/>
                      <a:pt x="1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8" name="Google Shape;898;p36"/>
              <p:cNvSpPr/>
              <p:nvPr/>
            </p:nvSpPr>
            <p:spPr>
              <a:xfrm>
                <a:off x="7455310" y="3649243"/>
                <a:ext cx="78581" cy="11906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31" extrusionOk="0">
                    <a:moveTo>
                      <a:pt x="94" y="131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0" y="53"/>
                      <a:pt x="19" y="0"/>
                      <a:pt x="61" y="0"/>
                    </a:cubicBezTo>
                    <a:cubicBezTo>
                      <a:pt x="840" y="0"/>
                      <a:pt x="840" y="0"/>
                      <a:pt x="840" y="0"/>
                    </a:cubicBezTo>
                    <a:cubicBezTo>
                      <a:pt x="882" y="0"/>
                      <a:pt x="901" y="53"/>
                      <a:pt x="868" y="80"/>
                    </a:cubicBezTo>
                    <a:cubicBezTo>
                      <a:pt x="807" y="131"/>
                      <a:pt x="807" y="131"/>
                      <a:pt x="807" y="131"/>
                    </a:cubicBezTo>
                    <a:lnTo>
                      <a:pt x="94" y="13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9" name="Google Shape;899;p36"/>
              <p:cNvSpPr/>
              <p:nvPr/>
            </p:nvSpPr>
            <p:spPr>
              <a:xfrm>
                <a:off x="7452928" y="3770686"/>
                <a:ext cx="82152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941" h="450" extrusionOk="0">
                    <a:moveTo>
                      <a:pt x="36" y="257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807" y="0"/>
                      <a:pt x="807" y="0"/>
                      <a:pt x="807" y="0"/>
                    </a:cubicBezTo>
                    <a:cubicBezTo>
                      <a:pt x="905" y="257"/>
                      <a:pt x="905" y="257"/>
                      <a:pt x="905" y="257"/>
                    </a:cubicBezTo>
                    <a:cubicBezTo>
                      <a:pt x="941" y="350"/>
                      <a:pt x="872" y="450"/>
                      <a:pt x="772" y="450"/>
                    </a:cubicBezTo>
                    <a:cubicBezTo>
                      <a:pt x="169" y="450"/>
                      <a:pt x="169" y="450"/>
                      <a:pt x="169" y="450"/>
                    </a:cubicBezTo>
                    <a:cubicBezTo>
                      <a:pt x="69" y="450"/>
                      <a:pt x="0" y="350"/>
                      <a:pt x="36" y="257"/>
                    </a:cubicBezTo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0" name="Google Shape;900;p36"/>
              <p:cNvSpPr/>
              <p:nvPr/>
            </p:nvSpPr>
            <p:spPr>
              <a:xfrm>
                <a:off x="7449356" y="3719489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7" y="0"/>
                    </a:moveTo>
                    <a:lnTo>
                      <a:pt x="7" y="30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1" name="Google Shape;901;p36"/>
              <p:cNvSpPr/>
              <p:nvPr/>
            </p:nvSpPr>
            <p:spPr>
              <a:xfrm>
                <a:off x="7449356" y="3669483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7" y="33"/>
                    </a:moveTo>
                    <a:lnTo>
                      <a:pt x="7" y="3"/>
                    </a:lnTo>
                    <a:lnTo>
                      <a:pt x="0" y="0"/>
                    </a:lnTo>
                    <a:lnTo>
                      <a:pt x="0" y="33"/>
                    </a:lnTo>
                    <a:lnTo>
                      <a:pt x="7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2" name="Google Shape;902;p36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3" name="Google Shape;903;p36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4" name="Google Shape;904;p36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5" name="Google Shape;905;p36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" name="Google Shape;906;p36"/>
              <p:cNvSpPr/>
              <p:nvPr/>
            </p:nvSpPr>
            <p:spPr>
              <a:xfrm>
                <a:off x="7529128" y="3612333"/>
                <a:ext cx="29766" cy="260746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997" extrusionOk="0">
                    <a:moveTo>
                      <a:pt x="151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84"/>
                      <a:pt x="112" y="84"/>
                      <a:pt x="112" y="84"/>
                    </a:cubicBezTo>
                    <a:cubicBezTo>
                      <a:pt x="157" y="84"/>
                      <a:pt x="157" y="84"/>
                      <a:pt x="157" y="84"/>
                    </a:cubicBezTo>
                    <a:cubicBezTo>
                      <a:pt x="158" y="84"/>
                      <a:pt x="158" y="85"/>
                      <a:pt x="158" y="86"/>
                    </a:cubicBezTo>
                    <a:cubicBezTo>
                      <a:pt x="158" y="187"/>
                      <a:pt x="158" y="187"/>
                      <a:pt x="158" y="187"/>
                    </a:cubicBezTo>
                    <a:cubicBezTo>
                      <a:pt x="158" y="188"/>
                      <a:pt x="158" y="188"/>
                      <a:pt x="157" y="188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541"/>
                      <a:pt x="112" y="1541"/>
                      <a:pt x="112" y="1541"/>
                    </a:cubicBezTo>
                    <a:cubicBezTo>
                      <a:pt x="112" y="1542"/>
                      <a:pt x="112" y="1542"/>
                      <a:pt x="112" y="1542"/>
                    </a:cubicBezTo>
                    <a:cubicBezTo>
                      <a:pt x="112" y="1685"/>
                      <a:pt x="112" y="1685"/>
                      <a:pt x="112" y="1685"/>
                    </a:cubicBezTo>
                    <a:cubicBezTo>
                      <a:pt x="95" y="1678"/>
                      <a:pt x="95" y="1678"/>
                      <a:pt x="95" y="1678"/>
                    </a:cubicBezTo>
                    <a:cubicBezTo>
                      <a:pt x="41" y="2107"/>
                      <a:pt x="41" y="2107"/>
                      <a:pt x="41" y="2107"/>
                    </a:cubicBezTo>
                    <a:cubicBezTo>
                      <a:pt x="43" y="2130"/>
                      <a:pt x="40" y="2154"/>
                      <a:pt x="32" y="2175"/>
                    </a:cubicBezTo>
                    <a:cubicBezTo>
                      <a:pt x="32" y="2175"/>
                      <a:pt x="32" y="2175"/>
                      <a:pt x="32" y="2175"/>
                    </a:cubicBezTo>
                    <a:cubicBezTo>
                      <a:pt x="0" y="2373"/>
                      <a:pt x="4" y="2615"/>
                      <a:pt x="21" y="2833"/>
                    </a:cubicBezTo>
                    <a:cubicBezTo>
                      <a:pt x="107" y="2814"/>
                      <a:pt x="171" y="2736"/>
                      <a:pt x="171" y="2644"/>
                    </a:cubicBezTo>
                    <a:cubicBezTo>
                      <a:pt x="171" y="2620"/>
                      <a:pt x="191" y="2600"/>
                      <a:pt x="216" y="2600"/>
                    </a:cubicBezTo>
                    <a:cubicBezTo>
                      <a:pt x="241" y="2600"/>
                      <a:pt x="261" y="2620"/>
                      <a:pt x="261" y="2644"/>
                    </a:cubicBezTo>
                    <a:cubicBezTo>
                      <a:pt x="261" y="2783"/>
                      <a:pt x="160" y="2899"/>
                      <a:pt x="28" y="2923"/>
                    </a:cubicBezTo>
                    <a:cubicBezTo>
                      <a:pt x="31" y="2948"/>
                      <a:pt x="33" y="2973"/>
                      <a:pt x="36" y="2997"/>
                    </a:cubicBezTo>
                    <a:cubicBezTo>
                      <a:pt x="205" y="2969"/>
                      <a:pt x="335" y="2821"/>
                      <a:pt x="335" y="2644"/>
                    </a:cubicBezTo>
                    <a:cubicBezTo>
                      <a:pt x="335" y="184"/>
                      <a:pt x="335" y="184"/>
                      <a:pt x="335" y="184"/>
                    </a:cubicBezTo>
                    <a:cubicBezTo>
                      <a:pt x="335" y="82"/>
                      <a:pt x="252" y="0"/>
                      <a:pt x="151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36"/>
              <p:cNvSpPr/>
              <p:nvPr/>
            </p:nvSpPr>
            <p:spPr>
              <a:xfrm>
                <a:off x="7538653" y="3619477"/>
                <a:ext cx="4762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46" h="104" extrusionOk="0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45" y="104"/>
                      <a:pt x="45" y="104"/>
                      <a:pt x="45" y="104"/>
                    </a:cubicBezTo>
                    <a:cubicBezTo>
                      <a:pt x="46" y="104"/>
                      <a:pt x="46" y="104"/>
                      <a:pt x="46" y="103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1"/>
                      <a:pt x="46" y="0"/>
                      <a:pt x="45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36"/>
              <p:cNvSpPr/>
              <p:nvPr/>
            </p:nvSpPr>
            <p:spPr>
              <a:xfrm>
                <a:off x="7532700" y="3795688"/>
                <a:ext cx="0" cy="5953"/>
              </a:xfrm>
              <a:custGeom>
                <a:avLst/>
                <a:gdLst/>
                <a:ahLst/>
                <a:cxnLst/>
                <a:rect l="l" t="t" r="r" b="b"/>
                <a:pathLst>
                  <a:path w="11" h="68" extrusionOk="0">
                    <a:moveTo>
                      <a:pt x="0" y="0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0" y="47"/>
                      <a:pt x="0" y="23"/>
                      <a:pt x="0" y="0"/>
                    </a:cubicBezTo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36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avLst/>
                <a:gdLst/>
                <a:ahLst/>
                <a:cxnLst/>
                <a:rect l="l" t="t" r="r" b="b"/>
                <a:pathLst>
                  <a:path w="1" h="10" extrusionOk="0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36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avLst/>
                <a:gdLst/>
                <a:ahLst/>
                <a:cxnLst/>
                <a:rect l="l" t="t" r="r" b="b"/>
                <a:pathLst>
                  <a:path w="1" h="10" extrusionOk="0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36"/>
              <p:cNvSpPr/>
              <p:nvPr/>
            </p:nvSpPr>
            <p:spPr>
              <a:xfrm>
                <a:off x="7426735" y="3612333"/>
                <a:ext cx="29766" cy="260746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997" extrusionOk="0">
                    <a:moveTo>
                      <a:pt x="223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83" y="0"/>
                      <a:pt x="0" y="82"/>
                      <a:pt x="0" y="184"/>
                    </a:cubicBezTo>
                    <a:cubicBezTo>
                      <a:pt x="0" y="2644"/>
                      <a:pt x="0" y="2644"/>
                      <a:pt x="0" y="2644"/>
                    </a:cubicBezTo>
                    <a:cubicBezTo>
                      <a:pt x="0" y="2821"/>
                      <a:pt x="130" y="2969"/>
                      <a:pt x="299" y="2997"/>
                    </a:cubicBezTo>
                    <a:cubicBezTo>
                      <a:pt x="302" y="2973"/>
                      <a:pt x="304" y="2949"/>
                      <a:pt x="307" y="2923"/>
                    </a:cubicBezTo>
                    <a:cubicBezTo>
                      <a:pt x="174" y="2900"/>
                      <a:pt x="72" y="2784"/>
                      <a:pt x="72" y="2644"/>
                    </a:cubicBezTo>
                    <a:cubicBezTo>
                      <a:pt x="72" y="2620"/>
                      <a:pt x="92" y="2600"/>
                      <a:pt x="117" y="2600"/>
                    </a:cubicBezTo>
                    <a:cubicBezTo>
                      <a:pt x="142" y="2600"/>
                      <a:pt x="162" y="2620"/>
                      <a:pt x="162" y="2644"/>
                    </a:cubicBezTo>
                    <a:cubicBezTo>
                      <a:pt x="162" y="2737"/>
                      <a:pt x="227" y="2815"/>
                      <a:pt x="314" y="2834"/>
                    </a:cubicBezTo>
                    <a:cubicBezTo>
                      <a:pt x="331" y="2615"/>
                      <a:pt x="335" y="2373"/>
                      <a:pt x="303" y="2175"/>
                    </a:cubicBezTo>
                    <a:cubicBezTo>
                      <a:pt x="223" y="1541"/>
                      <a:pt x="223" y="1541"/>
                      <a:pt x="223" y="1541"/>
                    </a:cubicBezTo>
                    <a:cubicBezTo>
                      <a:pt x="223" y="188"/>
                      <a:pt x="223" y="188"/>
                      <a:pt x="223" y="188"/>
                    </a:cubicBezTo>
                    <a:cubicBezTo>
                      <a:pt x="208" y="188"/>
                      <a:pt x="208" y="188"/>
                      <a:pt x="208" y="188"/>
                    </a:cubicBezTo>
                    <a:cubicBezTo>
                      <a:pt x="208" y="188"/>
                      <a:pt x="207" y="188"/>
                      <a:pt x="207" y="187"/>
                    </a:cubicBezTo>
                    <a:cubicBezTo>
                      <a:pt x="207" y="86"/>
                      <a:pt x="207" y="86"/>
                      <a:pt x="207" y="86"/>
                    </a:cubicBezTo>
                    <a:cubicBezTo>
                      <a:pt x="207" y="85"/>
                      <a:pt x="208" y="84"/>
                      <a:pt x="208" y="84"/>
                    </a:cubicBezTo>
                    <a:cubicBezTo>
                      <a:pt x="223" y="84"/>
                      <a:pt x="223" y="84"/>
                      <a:pt x="223" y="84"/>
                    </a:cubicBezTo>
                    <a:cubicBezTo>
                      <a:pt x="223" y="0"/>
                      <a:pt x="223" y="0"/>
                      <a:pt x="223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36"/>
              <p:cNvSpPr/>
              <p:nvPr/>
            </p:nvSpPr>
            <p:spPr>
              <a:xfrm>
                <a:off x="7445785" y="3619477"/>
                <a:ext cx="1191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6" h="104" extrusionOk="0">
                    <a:moveTo>
                      <a:pt x="16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4"/>
                      <a:pt x="1" y="104"/>
                      <a:pt x="1" y="104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36"/>
              <p:cNvSpPr/>
              <p:nvPr/>
            </p:nvSpPr>
            <p:spPr>
              <a:xfrm>
                <a:off x="7545797" y="3780211"/>
                <a:ext cx="20100" cy="15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4" name="Google Shape;914;p36"/>
              <p:cNvSpPr/>
              <p:nvPr/>
            </p:nvSpPr>
            <p:spPr>
              <a:xfrm>
                <a:off x="7419591" y="3780211"/>
                <a:ext cx="20100" cy="15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5" name="Google Shape;915;p36"/>
            <p:cNvGrpSpPr/>
            <p:nvPr/>
          </p:nvGrpSpPr>
          <p:grpSpPr>
            <a:xfrm flipH="1">
              <a:off x="6584090" y="941101"/>
              <a:ext cx="1624595" cy="2278909"/>
              <a:chOff x="5535446" y="1154899"/>
              <a:chExt cx="1624595" cy="2278909"/>
            </a:xfrm>
          </p:grpSpPr>
          <p:sp>
            <p:nvSpPr>
              <p:cNvPr id="916" name="Google Shape;916;p36"/>
              <p:cNvSpPr/>
              <p:nvPr/>
            </p:nvSpPr>
            <p:spPr>
              <a:xfrm>
                <a:off x="6873096" y="1154899"/>
                <a:ext cx="286945" cy="420292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4816" extrusionOk="0">
                    <a:moveTo>
                      <a:pt x="1647" y="0"/>
                    </a:moveTo>
                    <a:cubicBezTo>
                      <a:pt x="737" y="0"/>
                      <a:pt x="0" y="738"/>
                      <a:pt x="0" y="1648"/>
                    </a:cubicBezTo>
                    <a:cubicBezTo>
                      <a:pt x="0" y="2558"/>
                      <a:pt x="1647" y="4816"/>
                      <a:pt x="1647" y="4816"/>
                    </a:cubicBezTo>
                    <a:cubicBezTo>
                      <a:pt x="1647" y="4816"/>
                      <a:pt x="3295" y="2558"/>
                      <a:pt x="3295" y="1648"/>
                    </a:cubicBezTo>
                    <a:cubicBezTo>
                      <a:pt x="3295" y="738"/>
                      <a:pt x="2558" y="0"/>
                      <a:pt x="1647" y="0"/>
                    </a:cubicBezTo>
                    <a:close/>
                    <a:moveTo>
                      <a:pt x="763" y="1624"/>
                    </a:moveTo>
                    <a:cubicBezTo>
                      <a:pt x="763" y="1136"/>
                      <a:pt x="1159" y="740"/>
                      <a:pt x="1647" y="740"/>
                    </a:cubicBezTo>
                    <a:cubicBezTo>
                      <a:pt x="2136" y="740"/>
                      <a:pt x="2532" y="1136"/>
                      <a:pt x="2532" y="1624"/>
                    </a:cubicBezTo>
                    <a:cubicBezTo>
                      <a:pt x="2532" y="1629"/>
                      <a:pt x="2532" y="1629"/>
                      <a:pt x="2532" y="1629"/>
                    </a:cubicBezTo>
                    <a:cubicBezTo>
                      <a:pt x="2529" y="2115"/>
                      <a:pt x="2134" y="2509"/>
                      <a:pt x="1647" y="2509"/>
                    </a:cubicBezTo>
                    <a:cubicBezTo>
                      <a:pt x="1161" y="2509"/>
                      <a:pt x="766" y="2115"/>
                      <a:pt x="763" y="1629"/>
                    </a:cubicBezTo>
                    <a:lnTo>
                      <a:pt x="763" y="162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7" name="Google Shape;917;p36"/>
              <p:cNvSpPr/>
              <p:nvPr/>
            </p:nvSpPr>
            <p:spPr>
              <a:xfrm>
                <a:off x="5535446" y="3014710"/>
                <a:ext cx="286942" cy="419098"/>
              </a:xfrm>
              <a:custGeom>
                <a:avLst/>
                <a:gdLst/>
                <a:ahLst/>
                <a:cxnLst/>
                <a:rect l="l" t="t" r="r" b="b"/>
                <a:pathLst>
                  <a:path w="3296" h="4815" extrusionOk="0">
                    <a:moveTo>
                      <a:pt x="1648" y="0"/>
                    </a:moveTo>
                    <a:cubicBezTo>
                      <a:pt x="738" y="0"/>
                      <a:pt x="0" y="738"/>
                      <a:pt x="0" y="1648"/>
                    </a:cubicBezTo>
                    <a:cubicBezTo>
                      <a:pt x="0" y="2558"/>
                      <a:pt x="1648" y="4815"/>
                      <a:pt x="1648" y="4815"/>
                    </a:cubicBezTo>
                    <a:cubicBezTo>
                      <a:pt x="1648" y="4815"/>
                      <a:pt x="3296" y="2558"/>
                      <a:pt x="3296" y="1648"/>
                    </a:cubicBezTo>
                    <a:cubicBezTo>
                      <a:pt x="3296" y="738"/>
                      <a:pt x="2558" y="0"/>
                      <a:pt x="1648" y="0"/>
                    </a:cubicBezTo>
                    <a:close/>
                    <a:moveTo>
                      <a:pt x="764" y="1624"/>
                    </a:moveTo>
                    <a:cubicBezTo>
                      <a:pt x="764" y="1135"/>
                      <a:pt x="1160" y="740"/>
                      <a:pt x="1648" y="740"/>
                    </a:cubicBezTo>
                    <a:cubicBezTo>
                      <a:pt x="2137" y="740"/>
                      <a:pt x="2532" y="1135"/>
                      <a:pt x="2532" y="1624"/>
                    </a:cubicBezTo>
                    <a:cubicBezTo>
                      <a:pt x="2532" y="1629"/>
                      <a:pt x="2532" y="1629"/>
                      <a:pt x="2532" y="1629"/>
                    </a:cubicBezTo>
                    <a:cubicBezTo>
                      <a:pt x="2530" y="2115"/>
                      <a:pt x="2135" y="2509"/>
                      <a:pt x="1648" y="2509"/>
                    </a:cubicBezTo>
                    <a:cubicBezTo>
                      <a:pt x="1161" y="2509"/>
                      <a:pt x="766" y="2115"/>
                      <a:pt x="764" y="1629"/>
                    </a:cubicBezTo>
                    <a:lnTo>
                      <a:pt x="764" y="162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18" name="Google Shape;918;p36"/>
          <p:cNvSpPr txBox="1">
            <a:spLocks noGrp="1"/>
          </p:cNvSpPr>
          <p:nvPr>
            <p:ph type="ctrTitle"/>
          </p:nvPr>
        </p:nvSpPr>
        <p:spPr>
          <a:xfrm>
            <a:off x="720000" y="1211125"/>
            <a:ext cx="4071300" cy="21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Aplicativo Transporte de Cargas</a:t>
            </a:r>
            <a:endParaRPr b="1" dirty="0">
              <a:solidFill>
                <a:schemeClr val="lt2"/>
              </a:solidFill>
            </a:endParaRPr>
          </a:p>
        </p:txBody>
      </p:sp>
      <p:sp>
        <p:nvSpPr>
          <p:cNvPr id="919" name="Google Shape;919;p36"/>
          <p:cNvSpPr txBox="1">
            <a:spLocks noGrp="1"/>
          </p:cNvSpPr>
          <p:nvPr>
            <p:ph type="subTitle" idx="1"/>
          </p:nvPr>
        </p:nvSpPr>
        <p:spPr>
          <a:xfrm>
            <a:off x="720000" y="3307077"/>
            <a:ext cx="38520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Samuel Vicentini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A63D2A72-7FB8-9996-AE34-3DE3ED89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268" y="755073"/>
            <a:ext cx="2414214" cy="429711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>
            <a:extLst>
              <a:ext uri="{FF2B5EF4-FFF2-40B4-BE49-F238E27FC236}">
                <a16:creationId xmlns:a16="http://schemas.microsoft.com/office/drawing/2014/main" id="{8B123F6D-C631-2B84-759F-433F7C719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557" y="755073"/>
            <a:ext cx="1637701" cy="430822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3786;p73">
            <a:extLst>
              <a:ext uri="{FF2B5EF4-FFF2-40B4-BE49-F238E27FC236}">
                <a16:creationId xmlns:a16="http://schemas.microsoft.com/office/drawing/2014/main" id="{CEE9BCE3-4280-2061-E403-BC477EDEF7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30960" y="91312"/>
            <a:ext cx="6482080" cy="5553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Excluir e Cadastrar Veículo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176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3A8E2832-16D8-6C4E-6230-5A6CEF8B8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470" y="763201"/>
            <a:ext cx="1685060" cy="42889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786;p73">
            <a:extLst>
              <a:ext uri="{FF2B5EF4-FFF2-40B4-BE49-F238E27FC236}">
                <a16:creationId xmlns:a16="http://schemas.microsoft.com/office/drawing/2014/main" id="{B422254F-1D30-1358-0F3D-41792B8CE0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30959" y="91312"/>
            <a:ext cx="6482080" cy="5553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Propostas Finalizadas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1785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C46E6395-CDD4-594A-9058-8AE5F002D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923" y="708714"/>
            <a:ext cx="2291026" cy="408008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44F21771-317D-1980-BD23-16C1FDD11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941" y="708714"/>
            <a:ext cx="2291027" cy="40800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786;p73">
            <a:extLst>
              <a:ext uri="{FF2B5EF4-FFF2-40B4-BE49-F238E27FC236}">
                <a16:creationId xmlns:a16="http://schemas.microsoft.com/office/drawing/2014/main" id="{1FBE60DC-8E95-F98A-930B-B777D2E7D2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30960" y="66887"/>
            <a:ext cx="6482080" cy="5553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Logout e Excluir Conta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9113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786;p73">
            <a:extLst>
              <a:ext uri="{FF2B5EF4-FFF2-40B4-BE49-F238E27FC236}">
                <a16:creationId xmlns:a16="http://schemas.microsoft.com/office/drawing/2014/main" id="{E6FE22C6-1915-BD95-BBDA-C87D7A2782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30960" y="66887"/>
            <a:ext cx="6482080" cy="5553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Criar Proposta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647E35B-2639-59FF-BD05-A22F6343D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858" y="809439"/>
            <a:ext cx="1992941" cy="4039447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07032F4-A4EF-3EFE-8A1A-01475643D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401" y="809439"/>
            <a:ext cx="2673108" cy="4041898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135433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7888717C-7686-FDF8-BB1C-3EFF66279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249" y="692728"/>
            <a:ext cx="2112283" cy="43838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786;p73">
            <a:extLst>
              <a:ext uri="{FF2B5EF4-FFF2-40B4-BE49-F238E27FC236}">
                <a16:creationId xmlns:a16="http://schemas.microsoft.com/office/drawing/2014/main" id="{55C17840-4EC6-B09A-9BAC-36321D909F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30960" y="66887"/>
            <a:ext cx="6482080" cy="5553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Propostas Criadas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6637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>
            <a:extLst>
              <a:ext uri="{FF2B5EF4-FFF2-40B4-BE49-F238E27FC236}">
                <a16:creationId xmlns:a16="http://schemas.microsoft.com/office/drawing/2014/main" id="{F946FC58-B40B-F0A5-D50B-2FED44CE3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962" y="785705"/>
            <a:ext cx="2272577" cy="40717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786;p73">
            <a:extLst>
              <a:ext uri="{FF2B5EF4-FFF2-40B4-BE49-F238E27FC236}">
                <a16:creationId xmlns:a16="http://schemas.microsoft.com/office/drawing/2014/main" id="{43EBCEE7-7F82-0F7C-CA62-B259EC2270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30960" y="66887"/>
            <a:ext cx="6482080" cy="5553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Alterar e Excluir Proposta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6AB4EFA-4C4E-D427-8575-45D635D8C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758" y="785705"/>
            <a:ext cx="2088051" cy="40717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FA9FA00-38E9-3982-D98A-91B4651BA8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263" y="785705"/>
            <a:ext cx="2647342" cy="40717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948573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EC7DF56A-8FB5-C04E-9A3C-13B5E8BB6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569" y="729858"/>
            <a:ext cx="2025029" cy="423131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102BC2C8-0B3E-21D4-1463-A522164A8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129" y="728611"/>
            <a:ext cx="2395302" cy="423255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786;p73">
            <a:extLst>
              <a:ext uri="{FF2B5EF4-FFF2-40B4-BE49-F238E27FC236}">
                <a16:creationId xmlns:a16="http://schemas.microsoft.com/office/drawing/2014/main" id="{0A379871-9F19-306F-1F83-BA3D0565F6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5680" y="66887"/>
            <a:ext cx="6817360" cy="5553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Procurar Propostas e Aceitar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6967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786;p73">
            <a:extLst>
              <a:ext uri="{FF2B5EF4-FFF2-40B4-BE49-F238E27FC236}">
                <a16:creationId xmlns:a16="http://schemas.microsoft.com/office/drawing/2014/main" id="{1CCCAA68-F57B-B96E-03A8-06F622DE92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30960" y="66887"/>
            <a:ext cx="6482080" cy="5553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Filtrar Propostas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9091333-41F7-E8DE-F3A0-897B5F6BA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550" y="764473"/>
            <a:ext cx="2576089" cy="405326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6BBD35A-E58B-5E2F-89A0-C1EE00AE0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819" y="764473"/>
            <a:ext cx="2510502" cy="4053269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662547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786;p73">
            <a:extLst>
              <a:ext uri="{FF2B5EF4-FFF2-40B4-BE49-F238E27FC236}">
                <a16:creationId xmlns:a16="http://schemas.microsoft.com/office/drawing/2014/main" id="{7CA45BE2-6B11-9F2E-D66D-29A4AB6BC5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30960" y="66887"/>
            <a:ext cx="6482080" cy="5553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Proposta Alocada Motorista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DF2F6C2-6AFE-53EE-8EB5-631B00BFA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300" y="913979"/>
            <a:ext cx="2545276" cy="4018237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5CC8DD5-E7B7-4E45-0DE1-394FC640E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425" y="913979"/>
            <a:ext cx="2404701" cy="4018236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642361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786;p73">
            <a:extLst>
              <a:ext uri="{FF2B5EF4-FFF2-40B4-BE49-F238E27FC236}">
                <a16:creationId xmlns:a16="http://schemas.microsoft.com/office/drawing/2014/main" id="{80A88566-85CA-BE87-75E3-0FB183687B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30960" y="66887"/>
            <a:ext cx="6482080" cy="5553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Proposta Alocada Cliente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E49D974-BD8D-4D5F-A3AA-92DA8D81D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113" y="903853"/>
            <a:ext cx="2329369" cy="4028363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B916049-C1A9-D3D4-B9E9-F470162ED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708" y="903853"/>
            <a:ext cx="3222092" cy="4028363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684048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E3F8BA4-FBE4-0809-D84F-059498B16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883" y="721778"/>
            <a:ext cx="4574234" cy="426585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786;p73">
            <a:extLst>
              <a:ext uri="{FF2B5EF4-FFF2-40B4-BE49-F238E27FC236}">
                <a16:creationId xmlns:a16="http://schemas.microsoft.com/office/drawing/2014/main" id="{33CD3C3A-A8FB-E6C8-DBC6-C753D15895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4907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DER do banco de dados usado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786;p73">
            <a:extLst>
              <a:ext uri="{FF2B5EF4-FFF2-40B4-BE49-F238E27FC236}">
                <a16:creationId xmlns:a16="http://schemas.microsoft.com/office/drawing/2014/main" id="{A9C0EE91-00FF-BF98-629D-B7A8836FC7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8591" y="87207"/>
            <a:ext cx="7305040" cy="5553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Proposta Em Andamento Motorista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6A12358-E1BC-F182-7A04-ACB694501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298" y="708535"/>
            <a:ext cx="2737946" cy="434775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7906ED5-CE7B-2B9C-D923-65E075DBE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758" y="708535"/>
            <a:ext cx="2094228" cy="4347758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8803789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786;p73">
            <a:extLst>
              <a:ext uri="{FF2B5EF4-FFF2-40B4-BE49-F238E27FC236}">
                <a16:creationId xmlns:a16="http://schemas.microsoft.com/office/drawing/2014/main" id="{50BAF917-A145-0D49-2EAD-A1579E5CC3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8591" y="87207"/>
            <a:ext cx="7305040" cy="5553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Proposta Em Andamento Cliente</a:t>
            </a:r>
            <a:endParaRPr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7D9F9F-C245-A1AC-EDC1-0C2E6FA05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188" y="769998"/>
            <a:ext cx="2703812" cy="4238815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C5ECAF2-745F-B0CD-DCF3-8C7F93D5B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434" y="769997"/>
            <a:ext cx="1947905" cy="4238815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377691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93B3F778-367D-F2E6-77B4-43FD6B3F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654" y="872836"/>
            <a:ext cx="2298691" cy="408738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786;p73">
            <a:extLst>
              <a:ext uri="{FF2B5EF4-FFF2-40B4-BE49-F238E27FC236}">
                <a16:creationId xmlns:a16="http://schemas.microsoft.com/office/drawing/2014/main" id="{1094355A-F213-300E-4B90-BBE016012E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30960" y="66887"/>
            <a:ext cx="6482080" cy="5553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Proposta Entregue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690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0" name="Google Shape;1970;p55"/>
          <p:cNvGrpSpPr/>
          <p:nvPr/>
        </p:nvGrpSpPr>
        <p:grpSpPr>
          <a:xfrm>
            <a:off x="7884773" y="4008536"/>
            <a:ext cx="360600" cy="2955889"/>
            <a:chOff x="6317698" y="4008536"/>
            <a:chExt cx="360600" cy="2955889"/>
          </a:xfrm>
        </p:grpSpPr>
        <p:grpSp>
          <p:nvGrpSpPr>
            <p:cNvPr id="1971" name="Google Shape;1971;p55"/>
            <p:cNvGrpSpPr/>
            <p:nvPr/>
          </p:nvGrpSpPr>
          <p:grpSpPr>
            <a:xfrm rot="-5400000">
              <a:off x="5230198" y="5516325"/>
              <a:ext cx="2535600" cy="360600"/>
              <a:chOff x="-1815602" y="2391450"/>
              <a:chExt cx="2535600" cy="360600"/>
            </a:xfrm>
          </p:grpSpPr>
          <p:sp>
            <p:nvSpPr>
              <p:cNvPr id="1972" name="Google Shape;1972;p55"/>
              <p:cNvSpPr/>
              <p:nvPr/>
            </p:nvSpPr>
            <p:spPr>
              <a:xfrm rot="-5400000">
                <a:off x="-728102" y="1303950"/>
                <a:ext cx="360600" cy="2535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3" name="Google Shape;1973;p55"/>
              <p:cNvSpPr/>
              <p:nvPr/>
            </p:nvSpPr>
            <p:spPr>
              <a:xfrm rot="-5400000">
                <a:off x="-622063" y="1367161"/>
                <a:ext cx="24779" cy="2411856"/>
              </a:xfrm>
              <a:custGeom>
                <a:avLst/>
                <a:gdLst/>
                <a:ahLst/>
                <a:cxnLst/>
                <a:rect l="l" t="t" r="r" b="b"/>
                <a:pathLst>
                  <a:path w="18" h="1752" extrusionOk="0">
                    <a:moveTo>
                      <a:pt x="18" y="1752"/>
                    </a:moveTo>
                    <a:lnTo>
                      <a:pt x="0" y="1752"/>
                    </a:lnTo>
                    <a:lnTo>
                      <a:pt x="0" y="1656"/>
                    </a:lnTo>
                    <a:lnTo>
                      <a:pt x="18" y="1656"/>
                    </a:lnTo>
                    <a:lnTo>
                      <a:pt x="18" y="1752"/>
                    </a:lnTo>
                    <a:close/>
                    <a:moveTo>
                      <a:pt x="18" y="1559"/>
                    </a:moveTo>
                    <a:lnTo>
                      <a:pt x="0" y="1559"/>
                    </a:lnTo>
                    <a:lnTo>
                      <a:pt x="0" y="1463"/>
                    </a:lnTo>
                    <a:lnTo>
                      <a:pt x="18" y="1463"/>
                    </a:lnTo>
                    <a:lnTo>
                      <a:pt x="18" y="1559"/>
                    </a:lnTo>
                    <a:close/>
                    <a:moveTo>
                      <a:pt x="18" y="1367"/>
                    </a:moveTo>
                    <a:lnTo>
                      <a:pt x="0" y="1367"/>
                    </a:lnTo>
                    <a:lnTo>
                      <a:pt x="0" y="1271"/>
                    </a:lnTo>
                    <a:lnTo>
                      <a:pt x="18" y="1271"/>
                    </a:lnTo>
                    <a:lnTo>
                      <a:pt x="18" y="1367"/>
                    </a:lnTo>
                    <a:close/>
                    <a:moveTo>
                      <a:pt x="18" y="1174"/>
                    </a:moveTo>
                    <a:lnTo>
                      <a:pt x="0" y="1174"/>
                    </a:lnTo>
                    <a:lnTo>
                      <a:pt x="0" y="1078"/>
                    </a:lnTo>
                    <a:lnTo>
                      <a:pt x="18" y="1078"/>
                    </a:lnTo>
                    <a:lnTo>
                      <a:pt x="18" y="1174"/>
                    </a:lnTo>
                    <a:close/>
                    <a:moveTo>
                      <a:pt x="18" y="982"/>
                    </a:moveTo>
                    <a:lnTo>
                      <a:pt x="0" y="982"/>
                    </a:lnTo>
                    <a:lnTo>
                      <a:pt x="0" y="886"/>
                    </a:lnTo>
                    <a:lnTo>
                      <a:pt x="18" y="886"/>
                    </a:lnTo>
                    <a:lnTo>
                      <a:pt x="18" y="982"/>
                    </a:lnTo>
                    <a:close/>
                    <a:moveTo>
                      <a:pt x="18" y="789"/>
                    </a:moveTo>
                    <a:lnTo>
                      <a:pt x="0" y="789"/>
                    </a:lnTo>
                    <a:lnTo>
                      <a:pt x="0" y="693"/>
                    </a:lnTo>
                    <a:lnTo>
                      <a:pt x="18" y="693"/>
                    </a:lnTo>
                    <a:lnTo>
                      <a:pt x="18" y="789"/>
                    </a:lnTo>
                    <a:close/>
                    <a:moveTo>
                      <a:pt x="18" y="597"/>
                    </a:moveTo>
                    <a:lnTo>
                      <a:pt x="0" y="597"/>
                    </a:lnTo>
                    <a:lnTo>
                      <a:pt x="0" y="501"/>
                    </a:lnTo>
                    <a:lnTo>
                      <a:pt x="18" y="501"/>
                    </a:lnTo>
                    <a:lnTo>
                      <a:pt x="18" y="597"/>
                    </a:lnTo>
                    <a:close/>
                    <a:moveTo>
                      <a:pt x="18" y="404"/>
                    </a:moveTo>
                    <a:lnTo>
                      <a:pt x="0" y="404"/>
                    </a:lnTo>
                    <a:lnTo>
                      <a:pt x="0" y="308"/>
                    </a:lnTo>
                    <a:lnTo>
                      <a:pt x="18" y="308"/>
                    </a:lnTo>
                    <a:lnTo>
                      <a:pt x="18" y="404"/>
                    </a:lnTo>
                    <a:close/>
                    <a:moveTo>
                      <a:pt x="18" y="212"/>
                    </a:moveTo>
                    <a:lnTo>
                      <a:pt x="0" y="212"/>
                    </a:lnTo>
                    <a:lnTo>
                      <a:pt x="0" y="115"/>
                    </a:lnTo>
                    <a:lnTo>
                      <a:pt x="18" y="115"/>
                    </a:lnTo>
                    <a:lnTo>
                      <a:pt x="18" y="212"/>
                    </a:lnTo>
                    <a:close/>
                    <a:moveTo>
                      <a:pt x="18" y="19"/>
                    </a:moveTo>
                    <a:lnTo>
                      <a:pt x="0" y="19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74" name="Google Shape;1974;p55"/>
            <p:cNvGrpSpPr/>
            <p:nvPr/>
          </p:nvGrpSpPr>
          <p:grpSpPr>
            <a:xfrm rot="10800000">
              <a:off x="6424843" y="4753078"/>
              <a:ext cx="146306" cy="261940"/>
              <a:chOff x="7419591" y="3612333"/>
              <a:chExt cx="146306" cy="261940"/>
            </a:xfrm>
          </p:grpSpPr>
          <p:sp>
            <p:nvSpPr>
              <p:cNvPr id="1975" name="Google Shape;1975;p55"/>
              <p:cNvSpPr/>
              <p:nvPr/>
            </p:nvSpPr>
            <p:spPr>
              <a:xfrm>
                <a:off x="7426735" y="3612333"/>
                <a:ext cx="132160" cy="261940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3002" extrusionOk="0">
                    <a:moveTo>
                      <a:pt x="0" y="2644"/>
                    </a:moveTo>
                    <a:cubicBezTo>
                      <a:pt x="0" y="184"/>
                      <a:pt x="0" y="184"/>
                      <a:pt x="0" y="184"/>
                    </a:cubicBezTo>
                    <a:cubicBezTo>
                      <a:pt x="0" y="82"/>
                      <a:pt x="83" y="0"/>
                      <a:pt x="184" y="0"/>
                    </a:cubicBezTo>
                    <a:cubicBezTo>
                      <a:pt x="1323" y="0"/>
                      <a:pt x="1323" y="0"/>
                      <a:pt x="1323" y="0"/>
                    </a:cubicBezTo>
                    <a:cubicBezTo>
                      <a:pt x="1424" y="0"/>
                      <a:pt x="1507" y="82"/>
                      <a:pt x="1507" y="184"/>
                    </a:cubicBezTo>
                    <a:cubicBezTo>
                      <a:pt x="1507" y="2644"/>
                      <a:pt x="1507" y="2644"/>
                      <a:pt x="1507" y="2644"/>
                    </a:cubicBezTo>
                    <a:cubicBezTo>
                      <a:pt x="1507" y="2821"/>
                      <a:pt x="1377" y="2969"/>
                      <a:pt x="1208" y="2997"/>
                    </a:cubicBezTo>
                    <a:cubicBezTo>
                      <a:pt x="1189" y="3001"/>
                      <a:pt x="1169" y="3002"/>
                      <a:pt x="1149" y="3002"/>
                    </a:cubicBezTo>
                    <a:cubicBezTo>
                      <a:pt x="358" y="3002"/>
                      <a:pt x="358" y="3002"/>
                      <a:pt x="358" y="3002"/>
                    </a:cubicBezTo>
                    <a:cubicBezTo>
                      <a:pt x="161" y="3002"/>
                      <a:pt x="0" y="2841"/>
                      <a:pt x="0" y="26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6" name="Google Shape;1976;p55"/>
              <p:cNvSpPr/>
              <p:nvPr/>
            </p:nvSpPr>
            <p:spPr>
              <a:xfrm>
                <a:off x="7523175" y="3838551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328" extrusionOk="0">
                    <a:moveTo>
                      <a:pt x="283" y="0"/>
                    </a:moveTo>
                    <a:cubicBezTo>
                      <a:pt x="308" y="0"/>
                      <a:pt x="328" y="20"/>
                      <a:pt x="328" y="44"/>
                    </a:cubicBezTo>
                    <a:cubicBezTo>
                      <a:pt x="328" y="201"/>
                      <a:pt x="201" y="328"/>
                      <a:pt x="44" y="328"/>
                    </a:cubicBezTo>
                    <a:cubicBezTo>
                      <a:pt x="20" y="328"/>
                      <a:pt x="0" y="308"/>
                      <a:pt x="0" y="283"/>
                    </a:cubicBezTo>
                    <a:cubicBezTo>
                      <a:pt x="0" y="258"/>
                      <a:pt x="20" y="238"/>
                      <a:pt x="44" y="238"/>
                    </a:cubicBezTo>
                    <a:cubicBezTo>
                      <a:pt x="151" y="238"/>
                      <a:pt x="238" y="151"/>
                      <a:pt x="238" y="44"/>
                    </a:cubicBezTo>
                    <a:cubicBezTo>
                      <a:pt x="238" y="20"/>
                      <a:pt x="258" y="0"/>
                      <a:pt x="283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7" name="Google Shape;1977;p55"/>
              <p:cNvSpPr/>
              <p:nvPr/>
            </p:nvSpPr>
            <p:spPr>
              <a:xfrm>
                <a:off x="7433879" y="3838551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328" extrusionOk="0">
                    <a:moveTo>
                      <a:pt x="45" y="0"/>
                    </a:moveTo>
                    <a:cubicBezTo>
                      <a:pt x="70" y="0"/>
                      <a:pt x="90" y="20"/>
                      <a:pt x="90" y="44"/>
                    </a:cubicBezTo>
                    <a:cubicBezTo>
                      <a:pt x="90" y="151"/>
                      <a:pt x="177" y="238"/>
                      <a:pt x="284" y="238"/>
                    </a:cubicBezTo>
                    <a:cubicBezTo>
                      <a:pt x="308" y="238"/>
                      <a:pt x="328" y="258"/>
                      <a:pt x="328" y="283"/>
                    </a:cubicBezTo>
                    <a:cubicBezTo>
                      <a:pt x="328" y="308"/>
                      <a:pt x="308" y="328"/>
                      <a:pt x="284" y="328"/>
                    </a:cubicBezTo>
                    <a:cubicBezTo>
                      <a:pt x="128" y="328"/>
                      <a:pt x="0" y="201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8" name="Google Shape;1978;p55"/>
              <p:cNvSpPr/>
              <p:nvPr/>
            </p:nvSpPr>
            <p:spPr>
              <a:xfrm>
                <a:off x="7519603" y="3619477"/>
                <a:ext cx="23813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04" extrusionOk="0">
                    <a:moveTo>
                      <a:pt x="2" y="0"/>
                    </a:moveTo>
                    <a:cubicBezTo>
                      <a:pt x="262" y="0"/>
                      <a:pt x="262" y="0"/>
                      <a:pt x="262" y="0"/>
                    </a:cubicBezTo>
                    <a:cubicBezTo>
                      <a:pt x="263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3" y="104"/>
                      <a:pt x="262" y="104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9" name="Google Shape;1979;p55"/>
              <p:cNvSpPr/>
              <p:nvPr/>
            </p:nvSpPr>
            <p:spPr>
              <a:xfrm>
                <a:off x="7445785" y="3619477"/>
                <a:ext cx="22622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04" extrusionOk="0">
                    <a:moveTo>
                      <a:pt x="1" y="0"/>
                    </a:moveTo>
                    <a:cubicBezTo>
                      <a:pt x="261" y="0"/>
                      <a:pt x="261" y="0"/>
                      <a:pt x="261" y="0"/>
                    </a:cubicBezTo>
                    <a:cubicBezTo>
                      <a:pt x="262" y="0"/>
                      <a:pt x="263" y="1"/>
                      <a:pt x="263" y="2"/>
                    </a:cubicBezTo>
                    <a:cubicBezTo>
                      <a:pt x="263" y="103"/>
                      <a:pt x="263" y="103"/>
                      <a:pt x="263" y="103"/>
                    </a:cubicBezTo>
                    <a:cubicBezTo>
                      <a:pt x="263" y="104"/>
                      <a:pt x="262" y="104"/>
                      <a:pt x="261" y="104"/>
                    </a:cubicBezTo>
                    <a:cubicBezTo>
                      <a:pt x="1" y="104"/>
                      <a:pt x="1" y="104"/>
                      <a:pt x="1" y="104"/>
                    </a:cubicBezTo>
                    <a:cubicBezTo>
                      <a:pt x="1" y="104"/>
                      <a:pt x="0" y="104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0" name="Google Shape;1980;p55"/>
              <p:cNvSpPr/>
              <p:nvPr/>
            </p:nvSpPr>
            <p:spPr>
              <a:xfrm>
                <a:off x="7455310" y="3649243"/>
                <a:ext cx="78581" cy="11906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31" extrusionOk="0">
                    <a:moveTo>
                      <a:pt x="94" y="131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0" y="53"/>
                      <a:pt x="19" y="0"/>
                      <a:pt x="61" y="0"/>
                    </a:cubicBezTo>
                    <a:cubicBezTo>
                      <a:pt x="840" y="0"/>
                      <a:pt x="840" y="0"/>
                      <a:pt x="840" y="0"/>
                    </a:cubicBezTo>
                    <a:cubicBezTo>
                      <a:pt x="882" y="0"/>
                      <a:pt x="901" y="53"/>
                      <a:pt x="868" y="80"/>
                    </a:cubicBezTo>
                    <a:cubicBezTo>
                      <a:pt x="807" y="131"/>
                      <a:pt x="807" y="131"/>
                      <a:pt x="807" y="131"/>
                    </a:cubicBezTo>
                    <a:lnTo>
                      <a:pt x="94" y="13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1" name="Google Shape;1981;p55"/>
              <p:cNvSpPr/>
              <p:nvPr/>
            </p:nvSpPr>
            <p:spPr>
              <a:xfrm>
                <a:off x="7452928" y="3770686"/>
                <a:ext cx="82152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941" h="450" extrusionOk="0">
                    <a:moveTo>
                      <a:pt x="36" y="257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807" y="0"/>
                      <a:pt x="807" y="0"/>
                      <a:pt x="807" y="0"/>
                    </a:cubicBezTo>
                    <a:cubicBezTo>
                      <a:pt x="905" y="257"/>
                      <a:pt x="905" y="257"/>
                      <a:pt x="905" y="257"/>
                    </a:cubicBezTo>
                    <a:cubicBezTo>
                      <a:pt x="941" y="350"/>
                      <a:pt x="872" y="450"/>
                      <a:pt x="772" y="450"/>
                    </a:cubicBezTo>
                    <a:cubicBezTo>
                      <a:pt x="169" y="450"/>
                      <a:pt x="169" y="450"/>
                      <a:pt x="169" y="450"/>
                    </a:cubicBezTo>
                    <a:cubicBezTo>
                      <a:pt x="69" y="450"/>
                      <a:pt x="0" y="350"/>
                      <a:pt x="36" y="257"/>
                    </a:cubicBezTo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2" name="Google Shape;1982;p55"/>
              <p:cNvSpPr/>
              <p:nvPr/>
            </p:nvSpPr>
            <p:spPr>
              <a:xfrm>
                <a:off x="7449356" y="3719489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7" y="0"/>
                    </a:moveTo>
                    <a:lnTo>
                      <a:pt x="7" y="30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3" name="Google Shape;1983;p55"/>
              <p:cNvSpPr/>
              <p:nvPr/>
            </p:nvSpPr>
            <p:spPr>
              <a:xfrm>
                <a:off x="7449356" y="3669483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7" y="33"/>
                    </a:moveTo>
                    <a:lnTo>
                      <a:pt x="7" y="3"/>
                    </a:lnTo>
                    <a:lnTo>
                      <a:pt x="0" y="0"/>
                    </a:lnTo>
                    <a:lnTo>
                      <a:pt x="0" y="33"/>
                    </a:lnTo>
                    <a:lnTo>
                      <a:pt x="7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4" name="Google Shape;1984;p55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5" name="Google Shape;1985;p55"/>
              <p:cNvSpPr/>
              <p:nvPr/>
            </p:nvSpPr>
            <p:spPr>
              <a:xfrm>
                <a:off x="7530318" y="3669483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0" y="33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7" y="33"/>
                    </a:lnTo>
                    <a:lnTo>
                      <a:pt x="0" y="3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6" name="Google Shape;1986;p55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7" name="Google Shape;1987;p55"/>
              <p:cNvSpPr/>
              <p:nvPr/>
            </p:nvSpPr>
            <p:spPr>
              <a:xfrm>
                <a:off x="7530318" y="3719489"/>
                <a:ext cx="8335" cy="39291"/>
              </a:xfrm>
              <a:custGeom>
                <a:avLst/>
                <a:gdLst/>
                <a:ahLst/>
                <a:cxnLst/>
                <a:rect l="l" t="t" r="r" b="b"/>
                <a:pathLst>
                  <a:path w="7" h="33" extrusionOk="0">
                    <a:moveTo>
                      <a:pt x="0" y="0"/>
                    </a:moveTo>
                    <a:lnTo>
                      <a:pt x="0" y="30"/>
                    </a:lnTo>
                    <a:lnTo>
                      <a:pt x="7" y="33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8" name="Google Shape;1988;p55"/>
              <p:cNvSpPr/>
              <p:nvPr/>
            </p:nvSpPr>
            <p:spPr>
              <a:xfrm>
                <a:off x="7529128" y="3612333"/>
                <a:ext cx="29766" cy="260746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997" extrusionOk="0">
                    <a:moveTo>
                      <a:pt x="151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84"/>
                      <a:pt x="112" y="84"/>
                      <a:pt x="112" y="84"/>
                    </a:cubicBezTo>
                    <a:cubicBezTo>
                      <a:pt x="157" y="84"/>
                      <a:pt x="157" y="84"/>
                      <a:pt x="157" y="84"/>
                    </a:cubicBezTo>
                    <a:cubicBezTo>
                      <a:pt x="158" y="84"/>
                      <a:pt x="158" y="85"/>
                      <a:pt x="158" y="86"/>
                    </a:cubicBezTo>
                    <a:cubicBezTo>
                      <a:pt x="158" y="187"/>
                      <a:pt x="158" y="187"/>
                      <a:pt x="158" y="187"/>
                    </a:cubicBezTo>
                    <a:cubicBezTo>
                      <a:pt x="158" y="188"/>
                      <a:pt x="158" y="188"/>
                      <a:pt x="157" y="188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541"/>
                      <a:pt x="112" y="1541"/>
                      <a:pt x="112" y="1541"/>
                    </a:cubicBezTo>
                    <a:cubicBezTo>
                      <a:pt x="112" y="1542"/>
                      <a:pt x="112" y="1542"/>
                      <a:pt x="112" y="1542"/>
                    </a:cubicBezTo>
                    <a:cubicBezTo>
                      <a:pt x="112" y="1685"/>
                      <a:pt x="112" y="1685"/>
                      <a:pt x="112" y="1685"/>
                    </a:cubicBezTo>
                    <a:cubicBezTo>
                      <a:pt x="95" y="1678"/>
                      <a:pt x="95" y="1678"/>
                      <a:pt x="95" y="1678"/>
                    </a:cubicBezTo>
                    <a:cubicBezTo>
                      <a:pt x="41" y="2107"/>
                      <a:pt x="41" y="2107"/>
                      <a:pt x="41" y="2107"/>
                    </a:cubicBezTo>
                    <a:cubicBezTo>
                      <a:pt x="43" y="2130"/>
                      <a:pt x="40" y="2154"/>
                      <a:pt x="32" y="2175"/>
                    </a:cubicBezTo>
                    <a:cubicBezTo>
                      <a:pt x="32" y="2175"/>
                      <a:pt x="32" y="2175"/>
                      <a:pt x="32" y="2175"/>
                    </a:cubicBezTo>
                    <a:cubicBezTo>
                      <a:pt x="0" y="2373"/>
                      <a:pt x="4" y="2615"/>
                      <a:pt x="21" y="2833"/>
                    </a:cubicBezTo>
                    <a:cubicBezTo>
                      <a:pt x="107" y="2814"/>
                      <a:pt x="171" y="2736"/>
                      <a:pt x="171" y="2644"/>
                    </a:cubicBezTo>
                    <a:cubicBezTo>
                      <a:pt x="171" y="2620"/>
                      <a:pt x="191" y="2600"/>
                      <a:pt x="216" y="2600"/>
                    </a:cubicBezTo>
                    <a:cubicBezTo>
                      <a:pt x="241" y="2600"/>
                      <a:pt x="261" y="2620"/>
                      <a:pt x="261" y="2644"/>
                    </a:cubicBezTo>
                    <a:cubicBezTo>
                      <a:pt x="261" y="2783"/>
                      <a:pt x="160" y="2899"/>
                      <a:pt x="28" y="2923"/>
                    </a:cubicBezTo>
                    <a:cubicBezTo>
                      <a:pt x="31" y="2948"/>
                      <a:pt x="33" y="2973"/>
                      <a:pt x="36" y="2997"/>
                    </a:cubicBezTo>
                    <a:cubicBezTo>
                      <a:pt x="205" y="2969"/>
                      <a:pt x="335" y="2821"/>
                      <a:pt x="335" y="2644"/>
                    </a:cubicBezTo>
                    <a:cubicBezTo>
                      <a:pt x="335" y="184"/>
                      <a:pt x="335" y="184"/>
                      <a:pt x="335" y="184"/>
                    </a:cubicBezTo>
                    <a:cubicBezTo>
                      <a:pt x="335" y="82"/>
                      <a:pt x="252" y="0"/>
                      <a:pt x="151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9" name="Google Shape;1989;p55"/>
              <p:cNvSpPr/>
              <p:nvPr/>
            </p:nvSpPr>
            <p:spPr>
              <a:xfrm>
                <a:off x="7538653" y="3619477"/>
                <a:ext cx="4762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46" h="104" extrusionOk="0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45" y="104"/>
                      <a:pt x="45" y="104"/>
                      <a:pt x="45" y="104"/>
                    </a:cubicBezTo>
                    <a:cubicBezTo>
                      <a:pt x="46" y="104"/>
                      <a:pt x="46" y="104"/>
                      <a:pt x="46" y="103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1"/>
                      <a:pt x="46" y="0"/>
                      <a:pt x="45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0" name="Google Shape;1990;p55"/>
              <p:cNvSpPr/>
              <p:nvPr/>
            </p:nvSpPr>
            <p:spPr>
              <a:xfrm>
                <a:off x="7532700" y="3795688"/>
                <a:ext cx="0" cy="5953"/>
              </a:xfrm>
              <a:custGeom>
                <a:avLst/>
                <a:gdLst/>
                <a:ahLst/>
                <a:cxnLst/>
                <a:rect l="l" t="t" r="r" b="b"/>
                <a:pathLst>
                  <a:path w="11" h="68" extrusionOk="0">
                    <a:moveTo>
                      <a:pt x="0" y="0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0" y="47"/>
                      <a:pt x="0" y="23"/>
                      <a:pt x="0" y="0"/>
                    </a:cubicBezTo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1" name="Google Shape;1991;p55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avLst/>
                <a:gdLst/>
                <a:ahLst/>
                <a:cxnLst/>
                <a:rect l="l" t="t" r="r" b="b"/>
                <a:pathLst>
                  <a:path w="1" h="10" extrusionOk="0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2" name="Google Shape;1992;p55"/>
              <p:cNvSpPr/>
              <p:nvPr/>
            </p:nvSpPr>
            <p:spPr>
              <a:xfrm>
                <a:off x="7537462" y="3746873"/>
                <a:ext cx="1191" cy="11906"/>
              </a:xfrm>
              <a:custGeom>
                <a:avLst/>
                <a:gdLst/>
                <a:ahLst/>
                <a:cxnLst/>
                <a:rect l="l" t="t" r="r" b="b"/>
                <a:pathLst>
                  <a:path w="1" h="10" extrusionOk="0">
                    <a:moveTo>
                      <a:pt x="1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3" name="Google Shape;1993;p55"/>
              <p:cNvSpPr/>
              <p:nvPr/>
            </p:nvSpPr>
            <p:spPr>
              <a:xfrm>
                <a:off x="7426735" y="3612333"/>
                <a:ext cx="29766" cy="260746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997" extrusionOk="0">
                    <a:moveTo>
                      <a:pt x="223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83" y="0"/>
                      <a:pt x="0" y="82"/>
                      <a:pt x="0" y="184"/>
                    </a:cubicBezTo>
                    <a:cubicBezTo>
                      <a:pt x="0" y="2644"/>
                      <a:pt x="0" y="2644"/>
                      <a:pt x="0" y="2644"/>
                    </a:cubicBezTo>
                    <a:cubicBezTo>
                      <a:pt x="0" y="2821"/>
                      <a:pt x="130" y="2969"/>
                      <a:pt x="299" y="2997"/>
                    </a:cubicBezTo>
                    <a:cubicBezTo>
                      <a:pt x="302" y="2973"/>
                      <a:pt x="304" y="2949"/>
                      <a:pt x="307" y="2923"/>
                    </a:cubicBezTo>
                    <a:cubicBezTo>
                      <a:pt x="174" y="2900"/>
                      <a:pt x="72" y="2784"/>
                      <a:pt x="72" y="2644"/>
                    </a:cubicBezTo>
                    <a:cubicBezTo>
                      <a:pt x="72" y="2620"/>
                      <a:pt x="92" y="2600"/>
                      <a:pt x="117" y="2600"/>
                    </a:cubicBezTo>
                    <a:cubicBezTo>
                      <a:pt x="142" y="2600"/>
                      <a:pt x="162" y="2620"/>
                      <a:pt x="162" y="2644"/>
                    </a:cubicBezTo>
                    <a:cubicBezTo>
                      <a:pt x="162" y="2737"/>
                      <a:pt x="227" y="2815"/>
                      <a:pt x="314" y="2834"/>
                    </a:cubicBezTo>
                    <a:cubicBezTo>
                      <a:pt x="331" y="2615"/>
                      <a:pt x="335" y="2373"/>
                      <a:pt x="303" y="2175"/>
                    </a:cubicBezTo>
                    <a:cubicBezTo>
                      <a:pt x="223" y="1541"/>
                      <a:pt x="223" y="1541"/>
                      <a:pt x="223" y="1541"/>
                    </a:cubicBezTo>
                    <a:cubicBezTo>
                      <a:pt x="223" y="188"/>
                      <a:pt x="223" y="188"/>
                      <a:pt x="223" y="188"/>
                    </a:cubicBezTo>
                    <a:cubicBezTo>
                      <a:pt x="208" y="188"/>
                      <a:pt x="208" y="188"/>
                      <a:pt x="208" y="188"/>
                    </a:cubicBezTo>
                    <a:cubicBezTo>
                      <a:pt x="208" y="188"/>
                      <a:pt x="207" y="188"/>
                      <a:pt x="207" y="187"/>
                    </a:cubicBezTo>
                    <a:cubicBezTo>
                      <a:pt x="207" y="86"/>
                      <a:pt x="207" y="86"/>
                      <a:pt x="207" y="86"/>
                    </a:cubicBezTo>
                    <a:cubicBezTo>
                      <a:pt x="207" y="85"/>
                      <a:pt x="208" y="84"/>
                      <a:pt x="208" y="84"/>
                    </a:cubicBezTo>
                    <a:cubicBezTo>
                      <a:pt x="223" y="84"/>
                      <a:pt x="223" y="84"/>
                      <a:pt x="223" y="84"/>
                    </a:cubicBezTo>
                    <a:cubicBezTo>
                      <a:pt x="223" y="0"/>
                      <a:pt x="223" y="0"/>
                      <a:pt x="22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4" name="Google Shape;1994;p55"/>
              <p:cNvSpPr/>
              <p:nvPr/>
            </p:nvSpPr>
            <p:spPr>
              <a:xfrm>
                <a:off x="7445785" y="3619477"/>
                <a:ext cx="1191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6" h="104" extrusionOk="0">
                    <a:moveTo>
                      <a:pt x="16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4"/>
                      <a:pt x="1" y="104"/>
                      <a:pt x="1" y="104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5" name="Google Shape;1995;p55"/>
              <p:cNvSpPr/>
              <p:nvPr/>
            </p:nvSpPr>
            <p:spPr>
              <a:xfrm>
                <a:off x="7545797" y="3780211"/>
                <a:ext cx="20100" cy="1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6" name="Google Shape;1996;p55"/>
              <p:cNvSpPr/>
              <p:nvPr/>
            </p:nvSpPr>
            <p:spPr>
              <a:xfrm>
                <a:off x="7419591" y="3780211"/>
                <a:ext cx="20100" cy="1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97" name="Google Shape;1997;p55"/>
            <p:cNvSpPr/>
            <p:nvPr/>
          </p:nvSpPr>
          <p:spPr>
            <a:xfrm>
              <a:off x="6354521" y="4008536"/>
              <a:ext cx="286945" cy="420292"/>
            </a:xfrm>
            <a:custGeom>
              <a:avLst/>
              <a:gdLst/>
              <a:ahLst/>
              <a:cxnLst/>
              <a:rect l="l" t="t" r="r" b="b"/>
              <a:pathLst>
                <a:path w="3295" h="4816" extrusionOk="0">
                  <a:moveTo>
                    <a:pt x="1647" y="0"/>
                  </a:moveTo>
                  <a:cubicBezTo>
                    <a:pt x="737" y="0"/>
                    <a:pt x="0" y="738"/>
                    <a:pt x="0" y="1648"/>
                  </a:cubicBezTo>
                  <a:cubicBezTo>
                    <a:pt x="0" y="2558"/>
                    <a:pt x="1647" y="4816"/>
                    <a:pt x="1647" y="4816"/>
                  </a:cubicBezTo>
                  <a:cubicBezTo>
                    <a:pt x="1647" y="4816"/>
                    <a:pt x="3295" y="2558"/>
                    <a:pt x="3295" y="1648"/>
                  </a:cubicBezTo>
                  <a:cubicBezTo>
                    <a:pt x="3295" y="738"/>
                    <a:pt x="2558" y="0"/>
                    <a:pt x="1647" y="0"/>
                  </a:cubicBezTo>
                  <a:close/>
                  <a:moveTo>
                    <a:pt x="763" y="1624"/>
                  </a:moveTo>
                  <a:cubicBezTo>
                    <a:pt x="763" y="1136"/>
                    <a:pt x="1159" y="740"/>
                    <a:pt x="1647" y="740"/>
                  </a:cubicBezTo>
                  <a:cubicBezTo>
                    <a:pt x="2136" y="740"/>
                    <a:pt x="2532" y="1136"/>
                    <a:pt x="2532" y="1624"/>
                  </a:cubicBezTo>
                  <a:cubicBezTo>
                    <a:pt x="2532" y="1629"/>
                    <a:pt x="2532" y="1629"/>
                    <a:pt x="2532" y="1629"/>
                  </a:cubicBezTo>
                  <a:cubicBezTo>
                    <a:pt x="2529" y="2115"/>
                    <a:pt x="2134" y="2509"/>
                    <a:pt x="1647" y="2509"/>
                  </a:cubicBezTo>
                  <a:cubicBezTo>
                    <a:pt x="1161" y="2509"/>
                    <a:pt x="766" y="2115"/>
                    <a:pt x="763" y="1629"/>
                  </a:cubicBezTo>
                  <a:lnTo>
                    <a:pt x="763" y="16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A9E1289A-F805-CC93-73E5-404C90561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120" y="754585"/>
            <a:ext cx="2208196" cy="390114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096A73E-55EA-B996-097E-0ABACDEC6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345" y="754585"/>
            <a:ext cx="2184302" cy="390114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3786;p73">
            <a:extLst>
              <a:ext uri="{FF2B5EF4-FFF2-40B4-BE49-F238E27FC236}">
                <a16:creationId xmlns:a16="http://schemas.microsoft.com/office/drawing/2014/main" id="{5F07078B-2001-DDF5-53C4-7A7BE87A68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7653" y="81900"/>
            <a:ext cx="4211999" cy="5553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Splash Page e Login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8209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549E71D-B207-E26B-4CB1-FB085F6AD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995" y="833177"/>
            <a:ext cx="2203343" cy="391990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>
            <a:extLst>
              <a:ext uri="{FF2B5EF4-FFF2-40B4-BE49-F238E27FC236}">
                <a16:creationId xmlns:a16="http://schemas.microsoft.com/office/drawing/2014/main" id="{95115E52-306F-03FA-172C-81EB2BE38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349" y="1355936"/>
            <a:ext cx="4887171" cy="243162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786;p73">
            <a:extLst>
              <a:ext uri="{FF2B5EF4-FFF2-40B4-BE49-F238E27FC236}">
                <a16:creationId xmlns:a16="http://schemas.microsoft.com/office/drawing/2014/main" id="{885558EE-077F-4785-BAA6-ECF9880343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57054" y="56855"/>
            <a:ext cx="5229892" cy="5553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Esqueci a Senha e E-mail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0060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>
            <a:extLst>
              <a:ext uri="{FF2B5EF4-FFF2-40B4-BE49-F238E27FC236}">
                <a16:creationId xmlns:a16="http://schemas.microsoft.com/office/drawing/2014/main" id="{A109E0F2-9240-747B-407E-461373832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079" y="879764"/>
            <a:ext cx="2218599" cy="390083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>
            <a:extLst>
              <a:ext uri="{FF2B5EF4-FFF2-40B4-BE49-F238E27FC236}">
                <a16:creationId xmlns:a16="http://schemas.microsoft.com/office/drawing/2014/main" id="{33C8A0EE-AAFB-D329-F78C-13B2858F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220" y="879764"/>
            <a:ext cx="2196786" cy="391208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>
            <a:extLst>
              <a:ext uri="{FF2B5EF4-FFF2-40B4-BE49-F238E27FC236}">
                <a16:creationId xmlns:a16="http://schemas.microsoft.com/office/drawing/2014/main" id="{3C0273F0-F0C8-A2E1-2C2E-F3B99B44E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548" y="879764"/>
            <a:ext cx="2196786" cy="390083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786;p73">
            <a:extLst>
              <a:ext uri="{FF2B5EF4-FFF2-40B4-BE49-F238E27FC236}">
                <a16:creationId xmlns:a16="http://schemas.microsoft.com/office/drawing/2014/main" id="{822CC338-AA7F-F4A3-83D0-6ADD509E82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30960" y="85226"/>
            <a:ext cx="6482080" cy="5553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Verificar OTP e Trocar a Senha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2380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C292693-5B0F-84D1-1DF5-3B1D9A95C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916" y="982406"/>
            <a:ext cx="1987372" cy="3178687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9E016D2-CC9E-046D-B77C-4789A02A0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423" y="535555"/>
            <a:ext cx="1983678" cy="444255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BABA6085-BA60-D8BF-778C-0165F85FC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086" y="811235"/>
            <a:ext cx="1983678" cy="352102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3786;p73">
            <a:extLst>
              <a:ext uri="{FF2B5EF4-FFF2-40B4-BE49-F238E27FC236}">
                <a16:creationId xmlns:a16="http://schemas.microsoft.com/office/drawing/2014/main" id="{F76FF601-0FD7-5E51-3770-B504E34C0A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01054" y="73992"/>
            <a:ext cx="6482080" cy="5553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Nova Conta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1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CF1ECCF4-7FB7-4137-141C-891E9983D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597" y="772658"/>
            <a:ext cx="2231233" cy="399082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E2E02741-4CF9-66DC-4D1A-D71965AAB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170" y="772658"/>
            <a:ext cx="2237081" cy="399082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786;p73">
            <a:extLst>
              <a:ext uri="{FF2B5EF4-FFF2-40B4-BE49-F238E27FC236}">
                <a16:creationId xmlns:a16="http://schemas.microsoft.com/office/drawing/2014/main" id="{5720291B-2D9B-CAF5-FCF8-F3F709ABC5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30960" y="91312"/>
            <a:ext cx="6482080" cy="5553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Perfil: Motorista x Cliente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6943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786;p73">
            <a:extLst>
              <a:ext uri="{FF2B5EF4-FFF2-40B4-BE49-F238E27FC236}">
                <a16:creationId xmlns:a16="http://schemas.microsoft.com/office/drawing/2014/main" id="{9950519A-32E9-8250-7E23-15C57FBB80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30960" y="91312"/>
            <a:ext cx="6482080" cy="5553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Alterar Dados Usuário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285257D-05F2-7435-BFE7-F977E5246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089" y="795634"/>
            <a:ext cx="2455009" cy="384801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F7BAD09-E04E-964B-0C50-93DD8D2D0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281" y="795634"/>
            <a:ext cx="2639632" cy="384802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4145021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95DC0789-86CE-EF5C-1022-34E71738F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464" y="703463"/>
            <a:ext cx="2328010" cy="414367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DED83B4D-B234-02EC-43B2-CDB514BD4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385" y="703463"/>
            <a:ext cx="2015151" cy="415765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3786;p73">
            <a:extLst>
              <a:ext uri="{FF2B5EF4-FFF2-40B4-BE49-F238E27FC236}">
                <a16:creationId xmlns:a16="http://schemas.microsoft.com/office/drawing/2014/main" id="{AB4AEDF0-3CD2-1CF4-D274-E83703CDFF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30960" y="91312"/>
            <a:ext cx="6482080" cy="5553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Veículos do Motorista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6246192"/>
      </p:ext>
    </p:extLst>
  </p:cSld>
  <p:clrMapOvr>
    <a:masterClrMapping/>
  </p:clrMapOvr>
</p:sld>
</file>

<file path=ppt/theme/theme1.xml><?xml version="1.0" encoding="utf-8"?>
<a:theme xmlns:a="http://schemas.openxmlformats.org/drawingml/2006/main" name="Roadmaps Theme for Business by Slidesgo">
  <a:themeElements>
    <a:clrScheme name="Simple Light">
      <a:dk1>
        <a:srgbClr val="000000"/>
      </a:dk1>
      <a:lt1>
        <a:srgbClr val="FFFFFF"/>
      </a:lt1>
      <a:dk2>
        <a:srgbClr val="EFEFEF"/>
      </a:dk2>
      <a:lt2>
        <a:srgbClr val="888888"/>
      </a:lt2>
      <a:accent1>
        <a:srgbClr val="FF7340"/>
      </a:accent1>
      <a:accent2>
        <a:srgbClr val="FCD51E"/>
      </a:accent2>
      <a:accent3>
        <a:srgbClr val="27CCCB"/>
      </a:accent3>
      <a:accent4>
        <a:srgbClr val="6A69F6"/>
      </a:accent4>
      <a:accent5>
        <a:srgbClr val="B56C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80</Words>
  <Application>Microsoft Office PowerPoint</Application>
  <PresentationFormat>Apresentação na tela (16:9)</PresentationFormat>
  <Paragraphs>23</Paragraphs>
  <Slides>22</Slides>
  <Notes>22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7" baseType="lpstr">
      <vt:lpstr>Arial</vt:lpstr>
      <vt:lpstr>Calibri</vt:lpstr>
      <vt:lpstr>PT Serif</vt:lpstr>
      <vt:lpstr>Jost</vt:lpstr>
      <vt:lpstr>Roadmaps Theme for Business by Slidesgo</vt:lpstr>
      <vt:lpstr>Aplicativo Transporte de Cargas</vt:lpstr>
      <vt:lpstr>DER do banco de dados usado</vt:lpstr>
      <vt:lpstr>Splash Page e Login</vt:lpstr>
      <vt:lpstr>Esqueci a Senha e E-mail</vt:lpstr>
      <vt:lpstr>Verificar OTP e Trocar a Senha</vt:lpstr>
      <vt:lpstr>Nova Conta</vt:lpstr>
      <vt:lpstr>Perfil: Motorista x Cliente</vt:lpstr>
      <vt:lpstr>Alterar Dados Usuário</vt:lpstr>
      <vt:lpstr>Veículos do Motorista</vt:lpstr>
      <vt:lpstr>Excluir e Cadastrar Veículo</vt:lpstr>
      <vt:lpstr>Propostas Finalizadas</vt:lpstr>
      <vt:lpstr>Logout e Excluir Conta</vt:lpstr>
      <vt:lpstr>Criar Proposta</vt:lpstr>
      <vt:lpstr>Propostas Criadas</vt:lpstr>
      <vt:lpstr>Alterar e Excluir Proposta</vt:lpstr>
      <vt:lpstr>Procurar Propostas e Aceitar</vt:lpstr>
      <vt:lpstr>Filtrar Propostas</vt:lpstr>
      <vt:lpstr>Proposta Alocada Motorista</vt:lpstr>
      <vt:lpstr>Proposta Alocada Cliente</vt:lpstr>
      <vt:lpstr>Proposta Em Andamento Motorista</vt:lpstr>
      <vt:lpstr>Proposta Em Andamento Cliente</vt:lpstr>
      <vt:lpstr>Proposta Entregue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Aplicativo Transporte de Cargas</dc:title>
  <cp:lastModifiedBy>Samuel Vicentini</cp:lastModifiedBy>
  <cp:revision>23</cp:revision>
  <dcterms:modified xsi:type="dcterms:W3CDTF">2023-04-14T12:48:38Z</dcterms:modified>
</cp:coreProperties>
</file>